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</p:sldMasterIdLst>
  <p:notesMasterIdLst>
    <p:notesMasterId r:id="rId21"/>
  </p:notesMasterIdLst>
  <p:sldIdLst>
    <p:sldId id="379" r:id="rId3"/>
    <p:sldId id="431" r:id="rId4"/>
    <p:sldId id="432" r:id="rId5"/>
    <p:sldId id="450" r:id="rId6"/>
    <p:sldId id="435" r:id="rId7"/>
    <p:sldId id="447" r:id="rId8"/>
    <p:sldId id="433" r:id="rId9"/>
    <p:sldId id="434" r:id="rId10"/>
    <p:sldId id="437" r:id="rId11"/>
    <p:sldId id="436" r:id="rId12"/>
    <p:sldId id="449" r:id="rId13"/>
    <p:sldId id="448" r:id="rId14"/>
    <p:sldId id="455" r:id="rId15"/>
    <p:sldId id="456" r:id="rId16"/>
    <p:sldId id="451" r:id="rId17"/>
    <p:sldId id="453" r:id="rId18"/>
    <p:sldId id="454" r:id="rId19"/>
    <p:sldId id="457" r:id="rId20"/>
  </p:sldIdLst>
  <p:sldSz cx="9144000" cy="6858000" type="screen4x3"/>
  <p:notesSz cx="7010400" cy="9396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15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svg"/><Relationship Id="rId1" Type="http://schemas.openxmlformats.org/officeDocument/2006/relationships/image" Target="../media/image10.png"/><Relationship Id="rId6" Type="http://schemas.openxmlformats.org/officeDocument/2006/relationships/image" Target="../media/image9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svg"/><Relationship Id="rId1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1034AF-FDF0-4EE3-9E3F-5843B49B5A9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825A882-2641-42BE-9407-F3B26EA42ED0}">
      <dgm:prSet/>
      <dgm:spPr/>
      <dgm:t>
        <a:bodyPr/>
        <a:lstStyle/>
        <a:p>
          <a:r>
            <a:rPr lang="en-US"/>
            <a:t>Cost efficient ADUs</a:t>
          </a:r>
        </a:p>
      </dgm:t>
    </dgm:pt>
    <dgm:pt modelId="{C19705A5-4799-4336-946B-11660C7FB789}" type="parTrans" cxnId="{A18B1548-E5D6-4305-A247-65F51B0B9C29}">
      <dgm:prSet/>
      <dgm:spPr/>
      <dgm:t>
        <a:bodyPr/>
        <a:lstStyle/>
        <a:p>
          <a:endParaRPr lang="en-US"/>
        </a:p>
      </dgm:t>
    </dgm:pt>
    <dgm:pt modelId="{8E5F02AE-1C91-4421-9920-0A3FCFA24726}" type="sibTrans" cxnId="{A18B1548-E5D6-4305-A247-65F51B0B9C29}">
      <dgm:prSet/>
      <dgm:spPr/>
      <dgm:t>
        <a:bodyPr/>
        <a:lstStyle/>
        <a:p>
          <a:endParaRPr lang="en-US"/>
        </a:p>
      </dgm:t>
    </dgm:pt>
    <dgm:pt modelId="{B607530C-8E8F-43C5-B5B4-3F784F553433}">
      <dgm:prSet/>
      <dgm:spPr/>
      <dgm:t>
        <a:bodyPr/>
        <a:lstStyle/>
        <a:p>
          <a:r>
            <a:rPr lang="en-US"/>
            <a:t>Junior Units</a:t>
          </a:r>
        </a:p>
      </dgm:t>
    </dgm:pt>
    <dgm:pt modelId="{8BD4062F-913A-4445-AC52-1931BAF0DEDE}" type="parTrans" cxnId="{80B1644D-4D2A-46DA-A558-744390121A29}">
      <dgm:prSet/>
      <dgm:spPr/>
      <dgm:t>
        <a:bodyPr/>
        <a:lstStyle/>
        <a:p>
          <a:endParaRPr lang="en-US"/>
        </a:p>
      </dgm:t>
    </dgm:pt>
    <dgm:pt modelId="{2DCB966B-75C0-49DE-8D63-AEC52A6E232A}" type="sibTrans" cxnId="{80B1644D-4D2A-46DA-A558-744390121A29}">
      <dgm:prSet/>
      <dgm:spPr/>
      <dgm:t>
        <a:bodyPr/>
        <a:lstStyle/>
        <a:p>
          <a:endParaRPr lang="en-US"/>
        </a:p>
      </dgm:t>
    </dgm:pt>
    <dgm:pt modelId="{A24E3EC7-3633-4B78-AA86-C32600532891}">
      <dgm:prSet/>
      <dgm:spPr/>
      <dgm:t>
        <a:bodyPr/>
        <a:lstStyle/>
        <a:p>
          <a:r>
            <a:rPr lang="en-US"/>
            <a:t>Carved out of existing room in house</a:t>
          </a:r>
        </a:p>
      </dgm:t>
    </dgm:pt>
    <dgm:pt modelId="{4CC5DD15-9BCE-4AE7-9526-34FB97E3DEC5}" type="parTrans" cxnId="{649A05E4-EDE0-4D0C-B702-7A2946F99562}">
      <dgm:prSet/>
      <dgm:spPr/>
      <dgm:t>
        <a:bodyPr/>
        <a:lstStyle/>
        <a:p>
          <a:endParaRPr lang="en-US"/>
        </a:p>
      </dgm:t>
    </dgm:pt>
    <dgm:pt modelId="{4A510D50-7A70-434B-868A-94B3C7582A9E}" type="sibTrans" cxnId="{649A05E4-EDE0-4D0C-B702-7A2946F99562}">
      <dgm:prSet/>
      <dgm:spPr/>
      <dgm:t>
        <a:bodyPr/>
        <a:lstStyle/>
        <a:p>
          <a:endParaRPr lang="en-US"/>
        </a:p>
      </dgm:t>
    </dgm:pt>
    <dgm:pt modelId="{442F0F55-2E88-424F-9DA6-276C568720BD}">
      <dgm:prSet/>
      <dgm:spPr/>
      <dgm:t>
        <a:bodyPr/>
        <a:lstStyle/>
        <a:p>
          <a:r>
            <a:rPr lang="en-US"/>
            <a:t>Provides private bathroom or access to shared bathroom</a:t>
          </a:r>
        </a:p>
      </dgm:t>
    </dgm:pt>
    <dgm:pt modelId="{81BFBCB3-0B3E-4879-A5BB-0FF2E122FC4A}" type="parTrans" cxnId="{2D6CE016-BC91-4447-BCBB-A1BD1A4691DF}">
      <dgm:prSet/>
      <dgm:spPr/>
      <dgm:t>
        <a:bodyPr/>
        <a:lstStyle/>
        <a:p>
          <a:endParaRPr lang="en-US"/>
        </a:p>
      </dgm:t>
    </dgm:pt>
    <dgm:pt modelId="{FB5452BC-FDBD-44DA-833B-5D0FAD28E25A}" type="sibTrans" cxnId="{2D6CE016-BC91-4447-BCBB-A1BD1A4691DF}">
      <dgm:prSet/>
      <dgm:spPr/>
      <dgm:t>
        <a:bodyPr/>
        <a:lstStyle/>
        <a:p>
          <a:endParaRPr lang="en-US"/>
        </a:p>
      </dgm:t>
    </dgm:pt>
    <dgm:pt modelId="{C4B20028-A7DA-4A27-8841-C08C8F33C355}">
      <dgm:prSet/>
      <dgm:spPr/>
      <dgm:t>
        <a:bodyPr/>
        <a:lstStyle/>
        <a:p>
          <a:r>
            <a:rPr lang="en-US"/>
            <a:t>Separate entrance</a:t>
          </a:r>
        </a:p>
      </dgm:t>
    </dgm:pt>
    <dgm:pt modelId="{B53102A5-7DB2-4E6E-AE8F-1118844E7045}" type="parTrans" cxnId="{91B326A8-3AC4-4307-BC37-1830C651AD4D}">
      <dgm:prSet/>
      <dgm:spPr/>
      <dgm:t>
        <a:bodyPr/>
        <a:lstStyle/>
        <a:p>
          <a:endParaRPr lang="en-US"/>
        </a:p>
      </dgm:t>
    </dgm:pt>
    <dgm:pt modelId="{FD498C10-4971-4357-A48D-5FA739B69E4E}" type="sibTrans" cxnId="{91B326A8-3AC4-4307-BC37-1830C651AD4D}">
      <dgm:prSet/>
      <dgm:spPr/>
      <dgm:t>
        <a:bodyPr/>
        <a:lstStyle/>
        <a:p>
          <a:endParaRPr lang="en-US"/>
        </a:p>
      </dgm:t>
    </dgm:pt>
    <dgm:pt modelId="{C6010F1D-34DA-48B0-85F6-4788DB5A303F}">
      <dgm:prSet/>
      <dgm:spPr/>
      <dgm:t>
        <a:bodyPr/>
        <a:lstStyle/>
        <a:p>
          <a:r>
            <a:rPr lang="en-US"/>
            <a:t>Conversion </a:t>
          </a:r>
          <a:r>
            <a:rPr lang="en-US" err="1"/>
            <a:t>ADUs</a:t>
          </a:r>
          <a:endParaRPr lang="en-US"/>
        </a:p>
      </dgm:t>
    </dgm:pt>
    <dgm:pt modelId="{076640C4-779A-4D83-A277-740829772708}" type="parTrans" cxnId="{EB6AB28B-EA67-406E-9448-842A4E9FD874}">
      <dgm:prSet/>
      <dgm:spPr/>
      <dgm:t>
        <a:bodyPr/>
        <a:lstStyle/>
        <a:p>
          <a:endParaRPr lang="en-US"/>
        </a:p>
      </dgm:t>
    </dgm:pt>
    <dgm:pt modelId="{015DBBE2-BB56-4F2A-B15B-17D276308F72}" type="sibTrans" cxnId="{EB6AB28B-EA67-406E-9448-842A4E9FD874}">
      <dgm:prSet/>
      <dgm:spPr/>
      <dgm:t>
        <a:bodyPr/>
        <a:lstStyle/>
        <a:p>
          <a:endParaRPr lang="en-US"/>
        </a:p>
      </dgm:t>
    </dgm:pt>
    <dgm:pt modelId="{F60B56ED-E7D1-442E-A3C8-53B846CBE69A}">
      <dgm:prSet/>
      <dgm:spPr/>
      <dgm:t>
        <a:bodyPr/>
        <a:lstStyle/>
        <a:p>
          <a:r>
            <a:rPr lang="en-US"/>
            <a:t>Converts accessory structure into ADU</a:t>
          </a:r>
        </a:p>
      </dgm:t>
    </dgm:pt>
    <dgm:pt modelId="{F9DD960E-4DB1-46E9-9CA7-DD0B69579326}" type="parTrans" cxnId="{56841793-8C3B-4AFB-ACE7-318AB6D6F425}">
      <dgm:prSet/>
      <dgm:spPr/>
      <dgm:t>
        <a:bodyPr/>
        <a:lstStyle/>
        <a:p>
          <a:endParaRPr lang="en-US"/>
        </a:p>
      </dgm:t>
    </dgm:pt>
    <dgm:pt modelId="{B358BBB5-CF08-429B-9CAA-FEA3ABE97AC7}" type="sibTrans" cxnId="{56841793-8C3B-4AFB-ACE7-318AB6D6F425}">
      <dgm:prSet/>
      <dgm:spPr/>
      <dgm:t>
        <a:bodyPr/>
        <a:lstStyle/>
        <a:p>
          <a:endParaRPr lang="en-US"/>
        </a:p>
      </dgm:t>
    </dgm:pt>
    <dgm:pt modelId="{6D0276BA-741D-47EA-8674-99BDDC017BDA}">
      <dgm:prSet/>
      <dgm:spPr/>
      <dgm:t>
        <a:bodyPr/>
        <a:lstStyle/>
        <a:p>
          <a:r>
            <a:rPr lang="en-US"/>
            <a:t>Most popular = garage conversion</a:t>
          </a:r>
        </a:p>
      </dgm:t>
    </dgm:pt>
    <dgm:pt modelId="{D2A43A63-F362-4521-B61A-3F2500B7CF5E}" type="parTrans" cxnId="{200F2AC5-6368-41B8-AA18-9019A6963E41}">
      <dgm:prSet/>
      <dgm:spPr/>
      <dgm:t>
        <a:bodyPr/>
        <a:lstStyle/>
        <a:p>
          <a:endParaRPr lang="en-US"/>
        </a:p>
      </dgm:t>
    </dgm:pt>
    <dgm:pt modelId="{EAF93F61-2C82-4F45-A8AE-EB1FC7C2243C}" type="sibTrans" cxnId="{200F2AC5-6368-41B8-AA18-9019A6963E41}">
      <dgm:prSet/>
      <dgm:spPr/>
      <dgm:t>
        <a:bodyPr/>
        <a:lstStyle/>
        <a:p>
          <a:endParaRPr lang="en-US"/>
        </a:p>
      </dgm:t>
    </dgm:pt>
    <dgm:pt modelId="{04791306-FF57-470B-9733-A782048FF174}" type="pres">
      <dgm:prSet presAssocID="{E51034AF-FDF0-4EE3-9E3F-5843B49B5A95}" presName="root" presStyleCnt="0">
        <dgm:presLayoutVars>
          <dgm:dir/>
          <dgm:resizeHandles val="exact"/>
        </dgm:presLayoutVars>
      </dgm:prSet>
      <dgm:spPr/>
    </dgm:pt>
    <dgm:pt modelId="{B2DBA9DB-DE6A-431B-A524-BDA71ECB3E76}" type="pres">
      <dgm:prSet presAssocID="{8825A882-2641-42BE-9407-F3B26EA42ED0}" presName="compNode" presStyleCnt="0"/>
      <dgm:spPr/>
    </dgm:pt>
    <dgm:pt modelId="{8AC7FA0E-C846-448C-851A-8651229A9AD6}" type="pres">
      <dgm:prSet presAssocID="{8825A882-2641-42BE-9407-F3B26EA42ED0}" presName="bgRect" presStyleLbl="bgShp" presStyleIdx="0" presStyleCnt="3"/>
      <dgm:spPr/>
    </dgm:pt>
    <dgm:pt modelId="{086940E5-9078-4F58-BA38-1D0B0B8767EA}" type="pres">
      <dgm:prSet presAssocID="{8825A882-2641-42BE-9407-F3B26EA42ED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ED950684-5E43-4721-9A8D-AB6F93DC4FB9}" type="pres">
      <dgm:prSet presAssocID="{8825A882-2641-42BE-9407-F3B26EA42ED0}" presName="spaceRect" presStyleCnt="0"/>
      <dgm:spPr/>
    </dgm:pt>
    <dgm:pt modelId="{5272B748-39F3-4E03-A24A-327664CE9638}" type="pres">
      <dgm:prSet presAssocID="{8825A882-2641-42BE-9407-F3B26EA42ED0}" presName="parTx" presStyleLbl="revTx" presStyleIdx="0" presStyleCnt="5">
        <dgm:presLayoutVars>
          <dgm:chMax val="0"/>
          <dgm:chPref val="0"/>
        </dgm:presLayoutVars>
      </dgm:prSet>
      <dgm:spPr/>
    </dgm:pt>
    <dgm:pt modelId="{44EC31C6-5970-4015-B332-DEF5841DE9A5}" type="pres">
      <dgm:prSet presAssocID="{8E5F02AE-1C91-4421-9920-0A3FCFA24726}" presName="sibTrans" presStyleCnt="0"/>
      <dgm:spPr/>
    </dgm:pt>
    <dgm:pt modelId="{8755561E-E770-44E2-9F01-6847A38C2995}" type="pres">
      <dgm:prSet presAssocID="{B607530C-8E8F-43C5-B5B4-3F784F553433}" presName="compNode" presStyleCnt="0"/>
      <dgm:spPr/>
    </dgm:pt>
    <dgm:pt modelId="{DAB51C32-DDD3-4F4F-BCC7-FF6125A66D1B}" type="pres">
      <dgm:prSet presAssocID="{B607530C-8E8F-43C5-B5B4-3F784F553433}" presName="bgRect" presStyleLbl="bgShp" presStyleIdx="1" presStyleCnt="3"/>
      <dgm:spPr/>
    </dgm:pt>
    <dgm:pt modelId="{C88FCFD5-4F2B-455F-8E6F-1CC550886BE8}" type="pres">
      <dgm:prSet presAssocID="{B607530C-8E8F-43C5-B5B4-3F784F55343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532621FA-BACC-4AC3-B47E-6CEF5A4709A9}" type="pres">
      <dgm:prSet presAssocID="{B607530C-8E8F-43C5-B5B4-3F784F553433}" presName="spaceRect" presStyleCnt="0"/>
      <dgm:spPr/>
    </dgm:pt>
    <dgm:pt modelId="{2315F9EA-BA6F-4CC5-8DC1-9881BC55F262}" type="pres">
      <dgm:prSet presAssocID="{B607530C-8E8F-43C5-B5B4-3F784F553433}" presName="parTx" presStyleLbl="revTx" presStyleIdx="1" presStyleCnt="5">
        <dgm:presLayoutVars>
          <dgm:chMax val="0"/>
          <dgm:chPref val="0"/>
        </dgm:presLayoutVars>
      </dgm:prSet>
      <dgm:spPr/>
    </dgm:pt>
    <dgm:pt modelId="{DD5A96E6-E2FC-447B-87A0-7A07514C310C}" type="pres">
      <dgm:prSet presAssocID="{B607530C-8E8F-43C5-B5B4-3F784F553433}" presName="desTx" presStyleLbl="revTx" presStyleIdx="2" presStyleCnt="5">
        <dgm:presLayoutVars/>
      </dgm:prSet>
      <dgm:spPr/>
    </dgm:pt>
    <dgm:pt modelId="{8069CD05-B6B2-4B17-814D-B630EAA161CF}" type="pres">
      <dgm:prSet presAssocID="{2DCB966B-75C0-49DE-8D63-AEC52A6E232A}" presName="sibTrans" presStyleCnt="0"/>
      <dgm:spPr/>
    </dgm:pt>
    <dgm:pt modelId="{8A01492A-FCAB-4440-9F40-93B05136BD03}" type="pres">
      <dgm:prSet presAssocID="{C6010F1D-34DA-48B0-85F6-4788DB5A303F}" presName="compNode" presStyleCnt="0"/>
      <dgm:spPr/>
    </dgm:pt>
    <dgm:pt modelId="{7C08E70A-488A-46CD-A512-DC1D447F1A5E}" type="pres">
      <dgm:prSet presAssocID="{C6010F1D-34DA-48B0-85F6-4788DB5A303F}" presName="bgRect" presStyleLbl="bgShp" presStyleIdx="2" presStyleCnt="3"/>
      <dgm:spPr/>
    </dgm:pt>
    <dgm:pt modelId="{FDF9CFB4-E062-4F67-8079-223043789112}" type="pres">
      <dgm:prSet presAssocID="{C6010F1D-34DA-48B0-85F6-4788DB5A303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8365E4BC-7BE5-42D1-994E-BA6720F18494}" type="pres">
      <dgm:prSet presAssocID="{C6010F1D-34DA-48B0-85F6-4788DB5A303F}" presName="spaceRect" presStyleCnt="0"/>
      <dgm:spPr/>
    </dgm:pt>
    <dgm:pt modelId="{B555DC9F-E94D-49DE-ABE2-D9997EC0AE06}" type="pres">
      <dgm:prSet presAssocID="{C6010F1D-34DA-48B0-85F6-4788DB5A303F}" presName="parTx" presStyleLbl="revTx" presStyleIdx="3" presStyleCnt="5">
        <dgm:presLayoutVars>
          <dgm:chMax val="0"/>
          <dgm:chPref val="0"/>
        </dgm:presLayoutVars>
      </dgm:prSet>
      <dgm:spPr/>
    </dgm:pt>
    <dgm:pt modelId="{38F28ACF-0768-4AF7-9610-02FE5FBC416C}" type="pres">
      <dgm:prSet presAssocID="{C6010F1D-34DA-48B0-85F6-4788DB5A303F}" presName="desTx" presStyleLbl="revTx" presStyleIdx="4" presStyleCnt="5">
        <dgm:presLayoutVars/>
      </dgm:prSet>
      <dgm:spPr/>
    </dgm:pt>
  </dgm:ptLst>
  <dgm:cxnLst>
    <dgm:cxn modelId="{BED7450A-2AA8-42E5-86EC-861055D4C941}" type="presOf" srcId="{A24E3EC7-3633-4B78-AA86-C32600532891}" destId="{DD5A96E6-E2FC-447B-87A0-7A07514C310C}" srcOrd="0" destOrd="0" presId="urn:microsoft.com/office/officeart/2018/2/layout/IconVerticalSolidList"/>
    <dgm:cxn modelId="{2D6CE016-BC91-4447-BCBB-A1BD1A4691DF}" srcId="{B607530C-8E8F-43C5-B5B4-3F784F553433}" destId="{442F0F55-2E88-424F-9DA6-276C568720BD}" srcOrd="1" destOrd="0" parTransId="{81BFBCB3-0B3E-4879-A5BB-0FF2E122FC4A}" sibTransId="{FB5452BC-FDBD-44DA-833B-5D0FAD28E25A}"/>
    <dgm:cxn modelId="{43C33C1F-37F4-440F-AD3F-2A954C8836E2}" type="presOf" srcId="{442F0F55-2E88-424F-9DA6-276C568720BD}" destId="{DD5A96E6-E2FC-447B-87A0-7A07514C310C}" srcOrd="0" destOrd="1" presId="urn:microsoft.com/office/officeart/2018/2/layout/IconVerticalSolidList"/>
    <dgm:cxn modelId="{6BD95135-1297-40CA-AB12-42F256353787}" type="presOf" srcId="{6D0276BA-741D-47EA-8674-99BDDC017BDA}" destId="{38F28ACF-0768-4AF7-9610-02FE5FBC416C}" srcOrd="0" destOrd="1" presId="urn:microsoft.com/office/officeart/2018/2/layout/IconVerticalSolidList"/>
    <dgm:cxn modelId="{A18B1548-E5D6-4305-A247-65F51B0B9C29}" srcId="{E51034AF-FDF0-4EE3-9E3F-5843B49B5A95}" destId="{8825A882-2641-42BE-9407-F3B26EA42ED0}" srcOrd="0" destOrd="0" parTransId="{C19705A5-4799-4336-946B-11660C7FB789}" sibTransId="{8E5F02AE-1C91-4421-9920-0A3FCFA24726}"/>
    <dgm:cxn modelId="{80B1644D-4D2A-46DA-A558-744390121A29}" srcId="{E51034AF-FDF0-4EE3-9E3F-5843B49B5A95}" destId="{B607530C-8E8F-43C5-B5B4-3F784F553433}" srcOrd="1" destOrd="0" parTransId="{8BD4062F-913A-4445-AC52-1931BAF0DEDE}" sibTransId="{2DCB966B-75C0-49DE-8D63-AEC52A6E232A}"/>
    <dgm:cxn modelId="{D85EED7B-67DE-4D22-8F0C-F12A3DA87F12}" type="presOf" srcId="{E51034AF-FDF0-4EE3-9E3F-5843B49B5A95}" destId="{04791306-FF57-470B-9733-A782048FF174}" srcOrd="0" destOrd="0" presId="urn:microsoft.com/office/officeart/2018/2/layout/IconVerticalSolidList"/>
    <dgm:cxn modelId="{EB6AB28B-EA67-406E-9448-842A4E9FD874}" srcId="{E51034AF-FDF0-4EE3-9E3F-5843B49B5A95}" destId="{C6010F1D-34DA-48B0-85F6-4788DB5A303F}" srcOrd="2" destOrd="0" parTransId="{076640C4-779A-4D83-A277-740829772708}" sibTransId="{015DBBE2-BB56-4F2A-B15B-17D276308F72}"/>
    <dgm:cxn modelId="{56841793-8C3B-4AFB-ACE7-318AB6D6F425}" srcId="{C6010F1D-34DA-48B0-85F6-4788DB5A303F}" destId="{F60B56ED-E7D1-442E-A3C8-53B846CBE69A}" srcOrd="0" destOrd="0" parTransId="{F9DD960E-4DB1-46E9-9CA7-DD0B69579326}" sibTransId="{B358BBB5-CF08-429B-9CAA-FEA3ABE97AC7}"/>
    <dgm:cxn modelId="{5CEF809D-1136-4537-B3BF-D40F24CA7723}" type="presOf" srcId="{C4B20028-A7DA-4A27-8841-C08C8F33C355}" destId="{DD5A96E6-E2FC-447B-87A0-7A07514C310C}" srcOrd="0" destOrd="2" presId="urn:microsoft.com/office/officeart/2018/2/layout/IconVerticalSolidList"/>
    <dgm:cxn modelId="{91B326A8-3AC4-4307-BC37-1830C651AD4D}" srcId="{B607530C-8E8F-43C5-B5B4-3F784F553433}" destId="{C4B20028-A7DA-4A27-8841-C08C8F33C355}" srcOrd="2" destOrd="0" parTransId="{B53102A5-7DB2-4E6E-AE8F-1118844E7045}" sibTransId="{FD498C10-4971-4357-A48D-5FA739B69E4E}"/>
    <dgm:cxn modelId="{5BB578B2-9607-456D-8FC4-ED5631DE98F2}" type="presOf" srcId="{F60B56ED-E7D1-442E-A3C8-53B846CBE69A}" destId="{38F28ACF-0768-4AF7-9610-02FE5FBC416C}" srcOrd="0" destOrd="0" presId="urn:microsoft.com/office/officeart/2018/2/layout/IconVerticalSolidList"/>
    <dgm:cxn modelId="{0B8BF6BB-39D1-43A1-87BF-055A516EFD2C}" type="presOf" srcId="{8825A882-2641-42BE-9407-F3B26EA42ED0}" destId="{5272B748-39F3-4E03-A24A-327664CE9638}" srcOrd="0" destOrd="0" presId="urn:microsoft.com/office/officeart/2018/2/layout/IconVerticalSolidList"/>
    <dgm:cxn modelId="{200F2AC5-6368-41B8-AA18-9019A6963E41}" srcId="{C6010F1D-34DA-48B0-85F6-4788DB5A303F}" destId="{6D0276BA-741D-47EA-8674-99BDDC017BDA}" srcOrd="1" destOrd="0" parTransId="{D2A43A63-F362-4521-B61A-3F2500B7CF5E}" sibTransId="{EAF93F61-2C82-4F45-A8AE-EB1FC7C2243C}"/>
    <dgm:cxn modelId="{634C97E2-2834-4609-BFF9-556E1E485FF4}" type="presOf" srcId="{B607530C-8E8F-43C5-B5B4-3F784F553433}" destId="{2315F9EA-BA6F-4CC5-8DC1-9881BC55F262}" srcOrd="0" destOrd="0" presId="urn:microsoft.com/office/officeart/2018/2/layout/IconVerticalSolidList"/>
    <dgm:cxn modelId="{649A05E4-EDE0-4D0C-B702-7A2946F99562}" srcId="{B607530C-8E8F-43C5-B5B4-3F784F553433}" destId="{A24E3EC7-3633-4B78-AA86-C32600532891}" srcOrd="0" destOrd="0" parTransId="{4CC5DD15-9BCE-4AE7-9526-34FB97E3DEC5}" sibTransId="{4A510D50-7A70-434B-868A-94B3C7582A9E}"/>
    <dgm:cxn modelId="{AD53C3FC-D7A6-4897-8B7A-6FBAC8426D59}" type="presOf" srcId="{C6010F1D-34DA-48B0-85F6-4788DB5A303F}" destId="{B555DC9F-E94D-49DE-ABE2-D9997EC0AE06}" srcOrd="0" destOrd="0" presId="urn:microsoft.com/office/officeart/2018/2/layout/IconVerticalSolidList"/>
    <dgm:cxn modelId="{E2429D3B-A85C-44F7-B582-7DB9E34DDF18}" type="presParOf" srcId="{04791306-FF57-470B-9733-A782048FF174}" destId="{B2DBA9DB-DE6A-431B-A524-BDA71ECB3E76}" srcOrd="0" destOrd="0" presId="urn:microsoft.com/office/officeart/2018/2/layout/IconVerticalSolidList"/>
    <dgm:cxn modelId="{34BABBB0-D904-4A78-B3E9-9F70F9008CC9}" type="presParOf" srcId="{B2DBA9DB-DE6A-431B-A524-BDA71ECB3E76}" destId="{8AC7FA0E-C846-448C-851A-8651229A9AD6}" srcOrd="0" destOrd="0" presId="urn:microsoft.com/office/officeart/2018/2/layout/IconVerticalSolidList"/>
    <dgm:cxn modelId="{C8D178D3-45C5-4B9B-8C71-B42D864CC196}" type="presParOf" srcId="{B2DBA9DB-DE6A-431B-A524-BDA71ECB3E76}" destId="{086940E5-9078-4F58-BA38-1D0B0B8767EA}" srcOrd="1" destOrd="0" presId="urn:microsoft.com/office/officeart/2018/2/layout/IconVerticalSolidList"/>
    <dgm:cxn modelId="{70E8495C-1187-4074-93E1-76A47D3C0F28}" type="presParOf" srcId="{B2DBA9DB-DE6A-431B-A524-BDA71ECB3E76}" destId="{ED950684-5E43-4721-9A8D-AB6F93DC4FB9}" srcOrd="2" destOrd="0" presId="urn:microsoft.com/office/officeart/2018/2/layout/IconVerticalSolidList"/>
    <dgm:cxn modelId="{EB883460-FC3C-498C-9ADC-C70E8FDF253A}" type="presParOf" srcId="{B2DBA9DB-DE6A-431B-A524-BDA71ECB3E76}" destId="{5272B748-39F3-4E03-A24A-327664CE9638}" srcOrd="3" destOrd="0" presId="urn:microsoft.com/office/officeart/2018/2/layout/IconVerticalSolidList"/>
    <dgm:cxn modelId="{CE0588E3-45A3-463B-8816-23386A6DE209}" type="presParOf" srcId="{04791306-FF57-470B-9733-A782048FF174}" destId="{44EC31C6-5970-4015-B332-DEF5841DE9A5}" srcOrd="1" destOrd="0" presId="urn:microsoft.com/office/officeart/2018/2/layout/IconVerticalSolidList"/>
    <dgm:cxn modelId="{F17603CA-A0FD-4812-96A9-C5730F0B7397}" type="presParOf" srcId="{04791306-FF57-470B-9733-A782048FF174}" destId="{8755561E-E770-44E2-9F01-6847A38C2995}" srcOrd="2" destOrd="0" presId="urn:microsoft.com/office/officeart/2018/2/layout/IconVerticalSolidList"/>
    <dgm:cxn modelId="{4E75EB97-491D-4CD7-8F89-BB8F95EBB5F6}" type="presParOf" srcId="{8755561E-E770-44E2-9F01-6847A38C2995}" destId="{DAB51C32-DDD3-4F4F-BCC7-FF6125A66D1B}" srcOrd="0" destOrd="0" presId="urn:microsoft.com/office/officeart/2018/2/layout/IconVerticalSolidList"/>
    <dgm:cxn modelId="{846E6FD4-0845-4690-91DD-EBAA42995FDC}" type="presParOf" srcId="{8755561E-E770-44E2-9F01-6847A38C2995}" destId="{C88FCFD5-4F2B-455F-8E6F-1CC550886BE8}" srcOrd="1" destOrd="0" presId="urn:microsoft.com/office/officeart/2018/2/layout/IconVerticalSolidList"/>
    <dgm:cxn modelId="{47B84292-60F4-4C50-8734-42E17DBA44EA}" type="presParOf" srcId="{8755561E-E770-44E2-9F01-6847A38C2995}" destId="{532621FA-BACC-4AC3-B47E-6CEF5A4709A9}" srcOrd="2" destOrd="0" presId="urn:microsoft.com/office/officeart/2018/2/layout/IconVerticalSolidList"/>
    <dgm:cxn modelId="{3665880D-FD91-4824-80CA-A91679DE258D}" type="presParOf" srcId="{8755561E-E770-44E2-9F01-6847A38C2995}" destId="{2315F9EA-BA6F-4CC5-8DC1-9881BC55F262}" srcOrd="3" destOrd="0" presId="urn:microsoft.com/office/officeart/2018/2/layout/IconVerticalSolidList"/>
    <dgm:cxn modelId="{79201405-A2EF-4C64-9E0F-32BFA7ADEC74}" type="presParOf" srcId="{8755561E-E770-44E2-9F01-6847A38C2995}" destId="{DD5A96E6-E2FC-447B-87A0-7A07514C310C}" srcOrd="4" destOrd="0" presId="urn:microsoft.com/office/officeart/2018/2/layout/IconVerticalSolidList"/>
    <dgm:cxn modelId="{28B7A66A-DB62-407D-838F-A70D3740D9FE}" type="presParOf" srcId="{04791306-FF57-470B-9733-A782048FF174}" destId="{8069CD05-B6B2-4B17-814D-B630EAA161CF}" srcOrd="3" destOrd="0" presId="urn:microsoft.com/office/officeart/2018/2/layout/IconVerticalSolidList"/>
    <dgm:cxn modelId="{143C29C4-C9D1-4AA8-9F86-7720DFC0DE5F}" type="presParOf" srcId="{04791306-FF57-470B-9733-A782048FF174}" destId="{8A01492A-FCAB-4440-9F40-93B05136BD03}" srcOrd="4" destOrd="0" presId="urn:microsoft.com/office/officeart/2018/2/layout/IconVerticalSolidList"/>
    <dgm:cxn modelId="{FB2FE60D-CABD-4585-8673-CFE8D06A109B}" type="presParOf" srcId="{8A01492A-FCAB-4440-9F40-93B05136BD03}" destId="{7C08E70A-488A-46CD-A512-DC1D447F1A5E}" srcOrd="0" destOrd="0" presId="urn:microsoft.com/office/officeart/2018/2/layout/IconVerticalSolidList"/>
    <dgm:cxn modelId="{05B5FD95-7B34-4393-88DC-F00FE54A85B4}" type="presParOf" srcId="{8A01492A-FCAB-4440-9F40-93B05136BD03}" destId="{FDF9CFB4-E062-4F67-8079-223043789112}" srcOrd="1" destOrd="0" presId="urn:microsoft.com/office/officeart/2018/2/layout/IconVerticalSolidList"/>
    <dgm:cxn modelId="{4A658DB4-E93C-4747-BDDB-F72B4F3EA0C7}" type="presParOf" srcId="{8A01492A-FCAB-4440-9F40-93B05136BD03}" destId="{8365E4BC-7BE5-42D1-994E-BA6720F18494}" srcOrd="2" destOrd="0" presId="urn:microsoft.com/office/officeart/2018/2/layout/IconVerticalSolidList"/>
    <dgm:cxn modelId="{BFD6EA3C-FB91-4E07-8C33-2217669DBA29}" type="presParOf" srcId="{8A01492A-FCAB-4440-9F40-93B05136BD03}" destId="{B555DC9F-E94D-49DE-ABE2-D9997EC0AE06}" srcOrd="3" destOrd="0" presId="urn:microsoft.com/office/officeart/2018/2/layout/IconVerticalSolidList"/>
    <dgm:cxn modelId="{BA2A13A3-792F-4E9A-B8BC-0FE0034CE68E}" type="presParOf" srcId="{8A01492A-FCAB-4440-9F40-93B05136BD03}" destId="{38F28ACF-0768-4AF7-9610-02FE5FBC416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C88BCF-45C3-40B9-8A38-7B5208D4461D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C200FD7E-9865-4D83-9179-A2A55E5539FB}">
      <dgm:prSet/>
      <dgm:spPr/>
      <dgm:t>
        <a:bodyPr/>
        <a:lstStyle/>
        <a:p>
          <a:pPr>
            <a:defRPr b="1"/>
          </a:pPr>
          <a:r>
            <a:rPr lang="en-US"/>
            <a:t>Use of professional property management</a:t>
          </a:r>
        </a:p>
      </dgm:t>
    </dgm:pt>
    <dgm:pt modelId="{36E43D7C-C8C6-43F4-8EC1-8B8154C083CB}" type="parTrans" cxnId="{914502A5-B2FE-467E-8247-0237120C0101}">
      <dgm:prSet/>
      <dgm:spPr/>
      <dgm:t>
        <a:bodyPr/>
        <a:lstStyle/>
        <a:p>
          <a:endParaRPr lang="en-US"/>
        </a:p>
      </dgm:t>
    </dgm:pt>
    <dgm:pt modelId="{F674FEC8-47E0-4160-8538-C64D14F31EB2}" type="sibTrans" cxnId="{914502A5-B2FE-467E-8247-0237120C0101}">
      <dgm:prSet/>
      <dgm:spPr/>
      <dgm:t>
        <a:bodyPr/>
        <a:lstStyle/>
        <a:p>
          <a:endParaRPr lang="en-US"/>
        </a:p>
      </dgm:t>
    </dgm:pt>
    <dgm:pt modelId="{9A64745E-63B5-4330-88E0-1E523AC00113}">
      <dgm:prSet/>
      <dgm:spPr/>
      <dgm:t>
        <a:bodyPr/>
        <a:lstStyle/>
        <a:p>
          <a:r>
            <a:rPr lang="en-US"/>
            <a:t>Discounted rates available</a:t>
          </a:r>
        </a:p>
      </dgm:t>
    </dgm:pt>
    <dgm:pt modelId="{C762182A-9A31-4355-A50A-D90B79D1B770}" type="parTrans" cxnId="{385D7C09-FB5C-4877-A933-880C404D11B9}">
      <dgm:prSet/>
      <dgm:spPr/>
      <dgm:t>
        <a:bodyPr/>
        <a:lstStyle/>
        <a:p>
          <a:endParaRPr lang="en-US"/>
        </a:p>
      </dgm:t>
    </dgm:pt>
    <dgm:pt modelId="{7A45D8A0-7A25-4FD2-A89E-2AC9387D2CF3}" type="sibTrans" cxnId="{385D7C09-FB5C-4877-A933-880C404D11B9}">
      <dgm:prSet/>
      <dgm:spPr/>
      <dgm:t>
        <a:bodyPr/>
        <a:lstStyle/>
        <a:p>
          <a:endParaRPr lang="en-US"/>
        </a:p>
      </dgm:t>
    </dgm:pt>
    <dgm:pt modelId="{EBCCD5A2-FDE8-4624-8D00-8448B710716D}">
      <dgm:prSet/>
      <dgm:spPr/>
      <dgm:t>
        <a:bodyPr/>
        <a:lstStyle/>
        <a:p>
          <a:pPr>
            <a:defRPr b="1"/>
          </a:pPr>
          <a:r>
            <a:rPr lang="en-US"/>
            <a:t>Use of Napa Valley Community Housing Home Sharing Match-up Program</a:t>
          </a:r>
        </a:p>
      </dgm:t>
    </dgm:pt>
    <dgm:pt modelId="{83033B55-5A84-4B05-A21F-8C0D2BCD776E}" type="parTrans" cxnId="{91D32500-5395-4732-8726-92C066F785FA}">
      <dgm:prSet/>
      <dgm:spPr/>
      <dgm:t>
        <a:bodyPr/>
        <a:lstStyle/>
        <a:p>
          <a:endParaRPr lang="en-US"/>
        </a:p>
      </dgm:t>
    </dgm:pt>
    <dgm:pt modelId="{1540C631-699C-44E2-8307-14252BD28ABF}" type="sibTrans" cxnId="{91D32500-5395-4732-8726-92C066F785FA}">
      <dgm:prSet/>
      <dgm:spPr/>
      <dgm:t>
        <a:bodyPr/>
        <a:lstStyle/>
        <a:p>
          <a:endParaRPr lang="en-US"/>
        </a:p>
      </dgm:t>
    </dgm:pt>
    <dgm:pt modelId="{533BE6F6-734B-4053-815A-3AB2F42A37CD}">
      <dgm:prSet/>
      <dgm:spPr/>
      <dgm:t>
        <a:bodyPr/>
        <a:lstStyle/>
        <a:p>
          <a:r>
            <a:rPr lang="en-US"/>
            <a:t>Non-Profit</a:t>
          </a:r>
        </a:p>
        <a:p>
          <a:r>
            <a:rPr lang="en-US"/>
            <a:t>Free to participants</a:t>
          </a:r>
        </a:p>
        <a:p>
          <a:r>
            <a:rPr lang="en-US"/>
            <a:t>Pre-screened tenants</a:t>
          </a:r>
        </a:p>
      </dgm:t>
    </dgm:pt>
    <dgm:pt modelId="{5EA73494-0729-454F-AAC1-213E4E765953}" type="parTrans" cxnId="{5E447E04-3651-4332-AA04-00A08AD878C9}">
      <dgm:prSet/>
      <dgm:spPr/>
      <dgm:t>
        <a:bodyPr/>
        <a:lstStyle/>
        <a:p>
          <a:endParaRPr lang="en-US"/>
        </a:p>
      </dgm:t>
    </dgm:pt>
    <dgm:pt modelId="{EACA037B-39A9-4C47-9FBB-17F2BECBF001}" type="sibTrans" cxnId="{5E447E04-3651-4332-AA04-00A08AD878C9}">
      <dgm:prSet/>
      <dgm:spPr/>
      <dgm:t>
        <a:bodyPr/>
        <a:lstStyle/>
        <a:p>
          <a:endParaRPr lang="en-US"/>
        </a:p>
      </dgm:t>
    </dgm:pt>
    <dgm:pt modelId="{69AA18B7-A61B-4384-ACB5-D87B405C5E46}">
      <dgm:prSet/>
      <dgm:spPr/>
      <dgm:t>
        <a:bodyPr/>
        <a:lstStyle/>
        <a:p>
          <a:r>
            <a:rPr lang="en-US"/>
            <a:t>Mediation services</a:t>
          </a:r>
        </a:p>
      </dgm:t>
    </dgm:pt>
    <dgm:pt modelId="{B0F858F0-A16F-48C7-AF1A-2DBD3CA9E276}" type="parTrans" cxnId="{C70160B9-EABA-40A1-AD99-0FB04FB1E1FE}">
      <dgm:prSet/>
      <dgm:spPr/>
      <dgm:t>
        <a:bodyPr/>
        <a:lstStyle/>
        <a:p>
          <a:endParaRPr lang="en-US"/>
        </a:p>
      </dgm:t>
    </dgm:pt>
    <dgm:pt modelId="{76C1474D-5251-4C51-AC61-A75E30B7C860}" type="sibTrans" cxnId="{C70160B9-EABA-40A1-AD99-0FB04FB1E1FE}">
      <dgm:prSet/>
      <dgm:spPr/>
      <dgm:t>
        <a:bodyPr/>
        <a:lstStyle/>
        <a:p>
          <a:endParaRPr lang="en-US"/>
        </a:p>
      </dgm:t>
    </dgm:pt>
    <dgm:pt modelId="{D0EBFC56-A0E4-4233-9AD0-B963EDB4922A}" type="pres">
      <dgm:prSet presAssocID="{3EC88BCF-45C3-40B9-8A38-7B5208D4461D}" presName="root" presStyleCnt="0">
        <dgm:presLayoutVars>
          <dgm:dir/>
          <dgm:resizeHandles val="exact"/>
        </dgm:presLayoutVars>
      </dgm:prSet>
      <dgm:spPr/>
    </dgm:pt>
    <dgm:pt modelId="{5754E949-863A-4C76-8F70-4362245FE238}" type="pres">
      <dgm:prSet presAssocID="{C200FD7E-9865-4D83-9179-A2A55E5539FB}" presName="compNode" presStyleCnt="0"/>
      <dgm:spPr/>
    </dgm:pt>
    <dgm:pt modelId="{BC16954D-F116-4276-AC3F-414ED77D2412}" type="pres">
      <dgm:prSet presAssocID="{C200FD7E-9865-4D83-9179-A2A55E5539F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05DD6308-41E3-4ACC-9449-844725A821C0}" type="pres">
      <dgm:prSet presAssocID="{C200FD7E-9865-4D83-9179-A2A55E5539FB}" presName="iconSpace" presStyleCnt="0"/>
      <dgm:spPr/>
    </dgm:pt>
    <dgm:pt modelId="{6CAB8F33-5348-412E-95AA-83D34F695AE2}" type="pres">
      <dgm:prSet presAssocID="{C200FD7E-9865-4D83-9179-A2A55E5539FB}" presName="parTx" presStyleLbl="revTx" presStyleIdx="0" presStyleCnt="4">
        <dgm:presLayoutVars>
          <dgm:chMax val="0"/>
          <dgm:chPref val="0"/>
        </dgm:presLayoutVars>
      </dgm:prSet>
      <dgm:spPr/>
    </dgm:pt>
    <dgm:pt modelId="{3D7CE369-35C6-4E31-9CA5-D87713E2AE06}" type="pres">
      <dgm:prSet presAssocID="{C200FD7E-9865-4D83-9179-A2A55E5539FB}" presName="txSpace" presStyleCnt="0"/>
      <dgm:spPr/>
    </dgm:pt>
    <dgm:pt modelId="{6DDBC835-9621-4390-B548-8ABFD7CB3062}" type="pres">
      <dgm:prSet presAssocID="{C200FD7E-9865-4D83-9179-A2A55E5539FB}" presName="desTx" presStyleLbl="revTx" presStyleIdx="1" presStyleCnt="4">
        <dgm:presLayoutVars/>
      </dgm:prSet>
      <dgm:spPr/>
    </dgm:pt>
    <dgm:pt modelId="{3339FA58-4069-44C1-91B4-44200A6B6A91}" type="pres">
      <dgm:prSet presAssocID="{F674FEC8-47E0-4160-8538-C64D14F31EB2}" presName="sibTrans" presStyleCnt="0"/>
      <dgm:spPr/>
    </dgm:pt>
    <dgm:pt modelId="{949F4D65-570C-4C9A-8501-B0B31719EBCA}" type="pres">
      <dgm:prSet presAssocID="{EBCCD5A2-FDE8-4624-8D00-8448B710716D}" presName="compNode" presStyleCnt="0"/>
      <dgm:spPr/>
    </dgm:pt>
    <dgm:pt modelId="{7D60741D-CDF6-4BC7-AC05-3F8DB98FBB40}" type="pres">
      <dgm:prSet presAssocID="{EBCCD5A2-FDE8-4624-8D00-8448B710716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A00BC079-E362-47E2-836D-C22A836903A7}" type="pres">
      <dgm:prSet presAssocID="{EBCCD5A2-FDE8-4624-8D00-8448B710716D}" presName="iconSpace" presStyleCnt="0"/>
      <dgm:spPr/>
    </dgm:pt>
    <dgm:pt modelId="{B3A36895-FC55-463A-997D-22C9918A4A99}" type="pres">
      <dgm:prSet presAssocID="{EBCCD5A2-FDE8-4624-8D00-8448B710716D}" presName="parTx" presStyleLbl="revTx" presStyleIdx="2" presStyleCnt="4">
        <dgm:presLayoutVars>
          <dgm:chMax val="0"/>
          <dgm:chPref val="0"/>
        </dgm:presLayoutVars>
      </dgm:prSet>
      <dgm:spPr/>
    </dgm:pt>
    <dgm:pt modelId="{C3447D7A-1F67-408D-A614-CF473CB38C49}" type="pres">
      <dgm:prSet presAssocID="{EBCCD5A2-FDE8-4624-8D00-8448B710716D}" presName="txSpace" presStyleCnt="0"/>
      <dgm:spPr/>
    </dgm:pt>
    <dgm:pt modelId="{F8E95B06-A5AC-4074-9F0B-EB3D47AEFA6A}" type="pres">
      <dgm:prSet presAssocID="{EBCCD5A2-FDE8-4624-8D00-8448B710716D}" presName="desTx" presStyleLbl="revTx" presStyleIdx="3" presStyleCnt="4">
        <dgm:presLayoutVars/>
      </dgm:prSet>
      <dgm:spPr/>
    </dgm:pt>
  </dgm:ptLst>
  <dgm:cxnLst>
    <dgm:cxn modelId="{91D32500-5395-4732-8726-92C066F785FA}" srcId="{3EC88BCF-45C3-40B9-8A38-7B5208D4461D}" destId="{EBCCD5A2-FDE8-4624-8D00-8448B710716D}" srcOrd="1" destOrd="0" parTransId="{83033B55-5A84-4B05-A21F-8C0D2BCD776E}" sibTransId="{1540C631-699C-44E2-8307-14252BD28ABF}"/>
    <dgm:cxn modelId="{32CE6101-7415-47E9-921C-7E5A30B6B360}" type="presOf" srcId="{9A64745E-63B5-4330-88E0-1E523AC00113}" destId="{6DDBC835-9621-4390-B548-8ABFD7CB3062}" srcOrd="0" destOrd="0" presId="urn:microsoft.com/office/officeart/2018/2/layout/IconLabelDescriptionList"/>
    <dgm:cxn modelId="{5E447E04-3651-4332-AA04-00A08AD878C9}" srcId="{EBCCD5A2-FDE8-4624-8D00-8448B710716D}" destId="{533BE6F6-734B-4053-815A-3AB2F42A37CD}" srcOrd="0" destOrd="0" parTransId="{5EA73494-0729-454F-AAC1-213E4E765953}" sibTransId="{EACA037B-39A9-4C47-9FBB-17F2BECBF001}"/>
    <dgm:cxn modelId="{385D7C09-FB5C-4877-A933-880C404D11B9}" srcId="{C200FD7E-9865-4D83-9179-A2A55E5539FB}" destId="{9A64745E-63B5-4330-88E0-1E523AC00113}" srcOrd="0" destOrd="0" parTransId="{C762182A-9A31-4355-A50A-D90B79D1B770}" sibTransId="{7A45D8A0-7A25-4FD2-A89E-2AC9387D2CF3}"/>
    <dgm:cxn modelId="{26814C39-D666-44DF-B15D-7C23B2FAEB85}" type="presOf" srcId="{3EC88BCF-45C3-40B9-8A38-7B5208D4461D}" destId="{D0EBFC56-A0E4-4233-9AD0-B963EDB4922A}" srcOrd="0" destOrd="0" presId="urn:microsoft.com/office/officeart/2018/2/layout/IconLabelDescriptionList"/>
    <dgm:cxn modelId="{914502A5-B2FE-467E-8247-0237120C0101}" srcId="{3EC88BCF-45C3-40B9-8A38-7B5208D4461D}" destId="{C200FD7E-9865-4D83-9179-A2A55E5539FB}" srcOrd="0" destOrd="0" parTransId="{36E43D7C-C8C6-43F4-8EC1-8B8154C083CB}" sibTransId="{F674FEC8-47E0-4160-8538-C64D14F31EB2}"/>
    <dgm:cxn modelId="{C70160B9-EABA-40A1-AD99-0FB04FB1E1FE}" srcId="{EBCCD5A2-FDE8-4624-8D00-8448B710716D}" destId="{69AA18B7-A61B-4384-ACB5-D87B405C5E46}" srcOrd="1" destOrd="0" parTransId="{B0F858F0-A16F-48C7-AF1A-2DBD3CA9E276}" sibTransId="{76C1474D-5251-4C51-AC61-A75E30B7C860}"/>
    <dgm:cxn modelId="{F0C965DE-E58C-4A8C-89ED-EC0816D4EB84}" type="presOf" srcId="{C200FD7E-9865-4D83-9179-A2A55E5539FB}" destId="{6CAB8F33-5348-412E-95AA-83D34F695AE2}" srcOrd="0" destOrd="0" presId="urn:microsoft.com/office/officeart/2018/2/layout/IconLabelDescriptionList"/>
    <dgm:cxn modelId="{B8A8B8E3-C9DD-4D14-9427-9C7E38702E93}" type="presOf" srcId="{69AA18B7-A61B-4384-ACB5-D87B405C5E46}" destId="{F8E95B06-A5AC-4074-9F0B-EB3D47AEFA6A}" srcOrd="0" destOrd="1" presId="urn:microsoft.com/office/officeart/2018/2/layout/IconLabelDescriptionList"/>
    <dgm:cxn modelId="{A0457CF7-7532-43A8-B7F3-91CC1963CD4B}" type="presOf" srcId="{533BE6F6-734B-4053-815A-3AB2F42A37CD}" destId="{F8E95B06-A5AC-4074-9F0B-EB3D47AEFA6A}" srcOrd="0" destOrd="0" presId="urn:microsoft.com/office/officeart/2018/2/layout/IconLabelDescriptionList"/>
    <dgm:cxn modelId="{9BB21CFF-91BF-4519-8E91-880C452FEE9F}" type="presOf" srcId="{EBCCD5A2-FDE8-4624-8D00-8448B710716D}" destId="{B3A36895-FC55-463A-997D-22C9918A4A99}" srcOrd="0" destOrd="0" presId="urn:microsoft.com/office/officeart/2018/2/layout/IconLabelDescriptionList"/>
    <dgm:cxn modelId="{D00534A5-BD13-45E4-82A5-136408F455D7}" type="presParOf" srcId="{D0EBFC56-A0E4-4233-9AD0-B963EDB4922A}" destId="{5754E949-863A-4C76-8F70-4362245FE238}" srcOrd="0" destOrd="0" presId="urn:microsoft.com/office/officeart/2018/2/layout/IconLabelDescriptionList"/>
    <dgm:cxn modelId="{3D053F52-31DB-4CF0-896C-F711FAAE6AF4}" type="presParOf" srcId="{5754E949-863A-4C76-8F70-4362245FE238}" destId="{BC16954D-F116-4276-AC3F-414ED77D2412}" srcOrd="0" destOrd="0" presId="urn:microsoft.com/office/officeart/2018/2/layout/IconLabelDescriptionList"/>
    <dgm:cxn modelId="{ADEC5141-B7FC-437C-B967-E87059F9E466}" type="presParOf" srcId="{5754E949-863A-4C76-8F70-4362245FE238}" destId="{05DD6308-41E3-4ACC-9449-844725A821C0}" srcOrd="1" destOrd="0" presId="urn:microsoft.com/office/officeart/2018/2/layout/IconLabelDescriptionList"/>
    <dgm:cxn modelId="{0CBA52BE-0AD5-47F2-84E1-110D380A33E7}" type="presParOf" srcId="{5754E949-863A-4C76-8F70-4362245FE238}" destId="{6CAB8F33-5348-412E-95AA-83D34F695AE2}" srcOrd="2" destOrd="0" presId="urn:microsoft.com/office/officeart/2018/2/layout/IconLabelDescriptionList"/>
    <dgm:cxn modelId="{7FE902C7-A581-417F-8206-9397FCE7D6A3}" type="presParOf" srcId="{5754E949-863A-4C76-8F70-4362245FE238}" destId="{3D7CE369-35C6-4E31-9CA5-D87713E2AE06}" srcOrd="3" destOrd="0" presId="urn:microsoft.com/office/officeart/2018/2/layout/IconLabelDescriptionList"/>
    <dgm:cxn modelId="{E437E406-172E-481D-BEB2-654BB875DAFE}" type="presParOf" srcId="{5754E949-863A-4C76-8F70-4362245FE238}" destId="{6DDBC835-9621-4390-B548-8ABFD7CB3062}" srcOrd="4" destOrd="0" presId="urn:microsoft.com/office/officeart/2018/2/layout/IconLabelDescriptionList"/>
    <dgm:cxn modelId="{7165ECED-DF15-449A-B3C8-C5C4EEAD18DB}" type="presParOf" srcId="{D0EBFC56-A0E4-4233-9AD0-B963EDB4922A}" destId="{3339FA58-4069-44C1-91B4-44200A6B6A91}" srcOrd="1" destOrd="0" presId="urn:microsoft.com/office/officeart/2018/2/layout/IconLabelDescriptionList"/>
    <dgm:cxn modelId="{D2141205-F9E5-49FC-8607-1B442CD5E846}" type="presParOf" srcId="{D0EBFC56-A0E4-4233-9AD0-B963EDB4922A}" destId="{949F4D65-570C-4C9A-8501-B0B31719EBCA}" srcOrd="2" destOrd="0" presId="urn:microsoft.com/office/officeart/2018/2/layout/IconLabelDescriptionList"/>
    <dgm:cxn modelId="{0DFECBE5-CBDD-405C-8AB0-1018089BB9A3}" type="presParOf" srcId="{949F4D65-570C-4C9A-8501-B0B31719EBCA}" destId="{7D60741D-CDF6-4BC7-AC05-3F8DB98FBB40}" srcOrd="0" destOrd="0" presId="urn:microsoft.com/office/officeart/2018/2/layout/IconLabelDescriptionList"/>
    <dgm:cxn modelId="{87BBE830-A9D1-4A70-8AFB-5B10839A044B}" type="presParOf" srcId="{949F4D65-570C-4C9A-8501-B0B31719EBCA}" destId="{A00BC079-E362-47E2-836D-C22A836903A7}" srcOrd="1" destOrd="0" presId="urn:microsoft.com/office/officeart/2018/2/layout/IconLabelDescriptionList"/>
    <dgm:cxn modelId="{67A2F4D7-4A97-4DA7-B3F1-B0992BD2367D}" type="presParOf" srcId="{949F4D65-570C-4C9A-8501-B0B31719EBCA}" destId="{B3A36895-FC55-463A-997D-22C9918A4A99}" srcOrd="2" destOrd="0" presId="urn:microsoft.com/office/officeart/2018/2/layout/IconLabelDescriptionList"/>
    <dgm:cxn modelId="{AF1AC16B-832B-4E01-BA6A-FF0EF945EE52}" type="presParOf" srcId="{949F4D65-570C-4C9A-8501-B0B31719EBCA}" destId="{C3447D7A-1F67-408D-A614-CF473CB38C49}" srcOrd="3" destOrd="0" presId="urn:microsoft.com/office/officeart/2018/2/layout/IconLabelDescriptionList"/>
    <dgm:cxn modelId="{0043F50F-697E-49FD-A7D1-FBD61082A8F5}" type="presParOf" srcId="{949F4D65-570C-4C9A-8501-B0B31719EBCA}" destId="{F8E95B06-A5AC-4074-9F0B-EB3D47AEFA6A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8040D5-FFA5-4BA5-AD75-1F5F319A66D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EA743879-F8CE-4AC6-B553-3D32674AE1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Non-profit administrator out-of-business</a:t>
          </a:r>
        </a:p>
      </dgm:t>
    </dgm:pt>
    <dgm:pt modelId="{0E12C8A7-8DF4-4884-9196-185FC78E9CA0}" type="parTrans" cxnId="{1B0A314F-8DC2-4811-A25F-12A303D656B4}">
      <dgm:prSet/>
      <dgm:spPr/>
      <dgm:t>
        <a:bodyPr/>
        <a:lstStyle/>
        <a:p>
          <a:endParaRPr lang="en-US"/>
        </a:p>
      </dgm:t>
    </dgm:pt>
    <dgm:pt modelId="{EC8EB62A-FBE5-4F1A-8D4C-75DAB578B464}" type="sibTrans" cxnId="{1B0A314F-8DC2-4811-A25F-12A303D656B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0A9F22D-6C8D-44D7-913A-7B49DF46B4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Increased construction costs</a:t>
          </a:r>
        </a:p>
      </dgm:t>
    </dgm:pt>
    <dgm:pt modelId="{C268452C-91BD-468C-B11F-D13BEF7A4367}" type="parTrans" cxnId="{35733D83-413B-452B-92FE-DF0098992EF7}">
      <dgm:prSet/>
      <dgm:spPr/>
      <dgm:t>
        <a:bodyPr/>
        <a:lstStyle/>
        <a:p>
          <a:endParaRPr lang="en-US"/>
        </a:p>
      </dgm:t>
    </dgm:pt>
    <dgm:pt modelId="{916200DE-5B1E-4FD1-A5EA-013291B615FC}" type="sibTrans" cxnId="{35733D83-413B-452B-92FE-DF0098992EF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8BB0A85-74C3-4B2B-9850-97A2AA265E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Lack of contractors</a:t>
          </a:r>
        </a:p>
      </dgm:t>
    </dgm:pt>
    <dgm:pt modelId="{5ED35C45-7A9E-4C3F-BBC6-3AFBEB2A6013}" type="parTrans" cxnId="{3F5C52AB-8875-4412-AF4F-A6A052820EDF}">
      <dgm:prSet/>
      <dgm:spPr/>
      <dgm:t>
        <a:bodyPr/>
        <a:lstStyle/>
        <a:p>
          <a:endParaRPr lang="en-US"/>
        </a:p>
      </dgm:t>
    </dgm:pt>
    <dgm:pt modelId="{DA047831-C4F6-4ACE-BED2-7CF434166BA6}" type="sibTrans" cxnId="{3F5C52AB-8875-4412-AF4F-A6A052820ED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E0E0274-364A-46F7-870E-06DA636B5B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Lack of architects (now allow designers)</a:t>
          </a:r>
        </a:p>
      </dgm:t>
    </dgm:pt>
    <dgm:pt modelId="{AD3704E8-A305-433A-81D0-000A3BBC59EA}" type="parTrans" cxnId="{9AE2F630-0B9B-4263-B287-6A7FBB8A7293}">
      <dgm:prSet/>
      <dgm:spPr/>
      <dgm:t>
        <a:bodyPr/>
        <a:lstStyle/>
        <a:p>
          <a:endParaRPr lang="en-US"/>
        </a:p>
      </dgm:t>
    </dgm:pt>
    <dgm:pt modelId="{F151163C-D573-4ADC-87D9-AECF4F7FB754}" type="sibTrans" cxnId="{9AE2F630-0B9B-4263-B287-6A7FBB8A72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CA31C3-7041-4166-8DE0-3335498B83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Hiccups in initial building approval process</a:t>
          </a:r>
        </a:p>
      </dgm:t>
    </dgm:pt>
    <dgm:pt modelId="{50DA4EB7-F35D-48CF-9CEB-B405D8BA2F95}" type="parTrans" cxnId="{4D238C01-A0C2-4047-8A11-4AA8412E272F}">
      <dgm:prSet/>
      <dgm:spPr/>
      <dgm:t>
        <a:bodyPr/>
        <a:lstStyle/>
        <a:p>
          <a:endParaRPr lang="en-US"/>
        </a:p>
      </dgm:t>
    </dgm:pt>
    <dgm:pt modelId="{793B556B-1D23-42D7-B53F-C3FE73514362}" type="sibTrans" cxnId="{4D238C01-A0C2-4047-8A11-4AA8412E272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068683D-E2A2-4A6C-8BBF-0ED6BF0BAC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Customers sometimes slow to commit</a:t>
          </a:r>
        </a:p>
      </dgm:t>
    </dgm:pt>
    <dgm:pt modelId="{0D9B71E1-780F-41C3-B807-4F57E003E212}" type="parTrans" cxnId="{C7363550-1898-4B0D-90B4-FD82FCF3EDF2}">
      <dgm:prSet/>
      <dgm:spPr/>
      <dgm:t>
        <a:bodyPr/>
        <a:lstStyle/>
        <a:p>
          <a:endParaRPr lang="en-US"/>
        </a:p>
      </dgm:t>
    </dgm:pt>
    <dgm:pt modelId="{BE25AE67-9039-4EDE-B555-20B00EB5F4A6}" type="sibTrans" cxnId="{C7363550-1898-4B0D-90B4-FD82FCF3EDF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156C83-D12E-4881-929A-73D94C50DD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Original program did not include converted ADUs or garage conversions</a:t>
          </a:r>
          <a:endParaRPr lang="en-US" dirty="0"/>
        </a:p>
      </dgm:t>
    </dgm:pt>
    <dgm:pt modelId="{C579517B-294C-4ED3-A8B2-C434E0A0C2E7}" type="parTrans" cxnId="{EC599CFF-E6FA-4796-A2A7-88F15E5B87CB}">
      <dgm:prSet/>
      <dgm:spPr/>
      <dgm:t>
        <a:bodyPr/>
        <a:lstStyle/>
        <a:p>
          <a:endParaRPr lang="en-US"/>
        </a:p>
      </dgm:t>
    </dgm:pt>
    <dgm:pt modelId="{2A2B5E93-598F-4B78-BE02-3C27D28EDD90}" type="sibTrans" cxnId="{EC599CFF-E6FA-4796-A2A7-88F15E5B87CB}">
      <dgm:prSet/>
      <dgm:spPr/>
      <dgm:t>
        <a:bodyPr/>
        <a:lstStyle/>
        <a:p>
          <a:endParaRPr lang="en-US"/>
        </a:p>
      </dgm:t>
    </dgm:pt>
    <dgm:pt modelId="{908DAFCD-C13A-435C-BF5F-DEB964B18D03}" type="pres">
      <dgm:prSet presAssocID="{408040D5-FFA5-4BA5-AD75-1F5F319A66D5}" presName="root" presStyleCnt="0">
        <dgm:presLayoutVars>
          <dgm:dir/>
          <dgm:resizeHandles val="exact"/>
        </dgm:presLayoutVars>
      </dgm:prSet>
      <dgm:spPr/>
    </dgm:pt>
    <dgm:pt modelId="{62EB305A-F68D-43FC-B181-44C2613D89E9}" type="pres">
      <dgm:prSet presAssocID="{408040D5-FFA5-4BA5-AD75-1F5F319A66D5}" presName="container" presStyleCnt="0">
        <dgm:presLayoutVars>
          <dgm:dir/>
          <dgm:resizeHandles val="exact"/>
        </dgm:presLayoutVars>
      </dgm:prSet>
      <dgm:spPr/>
    </dgm:pt>
    <dgm:pt modelId="{3D93A84D-9995-4BBD-BA72-E0422450422E}" type="pres">
      <dgm:prSet presAssocID="{EA743879-F8CE-4AC6-B553-3D32674AE131}" presName="compNode" presStyleCnt="0"/>
      <dgm:spPr/>
    </dgm:pt>
    <dgm:pt modelId="{EDF2C352-D076-488A-B8B3-BF1CEC332AA6}" type="pres">
      <dgm:prSet presAssocID="{EA743879-F8CE-4AC6-B553-3D32674AE131}" presName="iconBgRect" presStyleLbl="bgShp" presStyleIdx="0" presStyleCnt="7"/>
      <dgm:spPr/>
    </dgm:pt>
    <dgm:pt modelId="{023C9D2F-0D7A-4320-9F5E-E5221AC00A91}" type="pres">
      <dgm:prSet presAssocID="{EA743879-F8CE-4AC6-B553-3D32674AE13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1111F379-8DF1-4652-90A4-51ABD1828121}" type="pres">
      <dgm:prSet presAssocID="{EA743879-F8CE-4AC6-B553-3D32674AE131}" presName="spaceRect" presStyleCnt="0"/>
      <dgm:spPr/>
    </dgm:pt>
    <dgm:pt modelId="{CADD76A0-F0B7-40F1-93CB-430A74278F65}" type="pres">
      <dgm:prSet presAssocID="{EA743879-F8CE-4AC6-B553-3D32674AE131}" presName="textRect" presStyleLbl="revTx" presStyleIdx="0" presStyleCnt="7">
        <dgm:presLayoutVars>
          <dgm:chMax val="1"/>
          <dgm:chPref val="1"/>
        </dgm:presLayoutVars>
      </dgm:prSet>
      <dgm:spPr/>
    </dgm:pt>
    <dgm:pt modelId="{8A27A344-B7A3-4338-9B02-AA14309936F4}" type="pres">
      <dgm:prSet presAssocID="{EC8EB62A-FBE5-4F1A-8D4C-75DAB578B464}" presName="sibTrans" presStyleLbl="sibTrans2D1" presStyleIdx="0" presStyleCnt="0"/>
      <dgm:spPr/>
    </dgm:pt>
    <dgm:pt modelId="{3C9171E1-1F35-4E64-B8EB-36C6AF7421E1}" type="pres">
      <dgm:prSet presAssocID="{30A9F22D-6C8D-44D7-913A-7B49DF46B431}" presName="compNode" presStyleCnt="0"/>
      <dgm:spPr/>
    </dgm:pt>
    <dgm:pt modelId="{4F720D66-E629-4730-8086-950FA55B68E1}" type="pres">
      <dgm:prSet presAssocID="{30A9F22D-6C8D-44D7-913A-7B49DF46B431}" presName="iconBgRect" presStyleLbl="bgShp" presStyleIdx="1" presStyleCnt="7"/>
      <dgm:spPr/>
    </dgm:pt>
    <dgm:pt modelId="{9E7C4AAB-9A7C-474F-90B0-7BDFFE2D93F2}" type="pres">
      <dgm:prSet presAssocID="{30A9F22D-6C8D-44D7-913A-7B49DF46B431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037C3FA-8395-4479-9466-6EF81C91BC49}" type="pres">
      <dgm:prSet presAssocID="{30A9F22D-6C8D-44D7-913A-7B49DF46B431}" presName="spaceRect" presStyleCnt="0"/>
      <dgm:spPr/>
    </dgm:pt>
    <dgm:pt modelId="{3349DC06-1B3D-45AF-8DC0-48679C2C53B8}" type="pres">
      <dgm:prSet presAssocID="{30A9F22D-6C8D-44D7-913A-7B49DF46B431}" presName="textRect" presStyleLbl="revTx" presStyleIdx="1" presStyleCnt="7">
        <dgm:presLayoutVars>
          <dgm:chMax val="1"/>
          <dgm:chPref val="1"/>
        </dgm:presLayoutVars>
      </dgm:prSet>
      <dgm:spPr/>
    </dgm:pt>
    <dgm:pt modelId="{E568710A-3790-4927-9310-ECA5074F5112}" type="pres">
      <dgm:prSet presAssocID="{916200DE-5B1E-4FD1-A5EA-013291B615FC}" presName="sibTrans" presStyleLbl="sibTrans2D1" presStyleIdx="0" presStyleCnt="0"/>
      <dgm:spPr/>
    </dgm:pt>
    <dgm:pt modelId="{EE562757-1CC1-45CA-A8CE-98EF39852A90}" type="pres">
      <dgm:prSet presAssocID="{28BB0A85-74C3-4B2B-9850-97A2AA265EB1}" presName="compNode" presStyleCnt="0"/>
      <dgm:spPr/>
    </dgm:pt>
    <dgm:pt modelId="{C2A63861-BE28-473D-B0FA-4F3AF9DBA976}" type="pres">
      <dgm:prSet presAssocID="{28BB0A85-74C3-4B2B-9850-97A2AA265EB1}" presName="iconBgRect" presStyleLbl="bgShp" presStyleIdx="2" presStyleCnt="7"/>
      <dgm:spPr/>
    </dgm:pt>
    <dgm:pt modelId="{E441B53E-4CE5-4160-8999-9C90814A9F03}" type="pres">
      <dgm:prSet presAssocID="{28BB0A85-74C3-4B2B-9850-97A2AA265EB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2B6443AA-7BE1-4CB0-9FDE-23BDAA782162}" type="pres">
      <dgm:prSet presAssocID="{28BB0A85-74C3-4B2B-9850-97A2AA265EB1}" presName="spaceRect" presStyleCnt="0"/>
      <dgm:spPr/>
    </dgm:pt>
    <dgm:pt modelId="{87D164DF-8833-4604-8682-239D95A2F027}" type="pres">
      <dgm:prSet presAssocID="{28BB0A85-74C3-4B2B-9850-97A2AA265EB1}" presName="textRect" presStyleLbl="revTx" presStyleIdx="2" presStyleCnt="7">
        <dgm:presLayoutVars>
          <dgm:chMax val="1"/>
          <dgm:chPref val="1"/>
        </dgm:presLayoutVars>
      </dgm:prSet>
      <dgm:spPr/>
    </dgm:pt>
    <dgm:pt modelId="{7EDE70AA-D320-4A62-841B-FCE51A6C3153}" type="pres">
      <dgm:prSet presAssocID="{DA047831-C4F6-4ACE-BED2-7CF434166BA6}" presName="sibTrans" presStyleLbl="sibTrans2D1" presStyleIdx="0" presStyleCnt="0"/>
      <dgm:spPr/>
    </dgm:pt>
    <dgm:pt modelId="{084F1BA9-3C1F-409F-B1F4-C0950F17CF96}" type="pres">
      <dgm:prSet presAssocID="{AE0E0274-364A-46F7-870E-06DA636B5B3B}" presName="compNode" presStyleCnt="0"/>
      <dgm:spPr/>
    </dgm:pt>
    <dgm:pt modelId="{CEE0BAA3-CCA8-4118-ACBA-7B2DAD994AA1}" type="pres">
      <dgm:prSet presAssocID="{AE0E0274-364A-46F7-870E-06DA636B5B3B}" presName="iconBgRect" presStyleLbl="bgShp" presStyleIdx="3" presStyleCnt="7"/>
      <dgm:spPr/>
    </dgm:pt>
    <dgm:pt modelId="{07AE6B72-BB0E-4B9C-81A1-BFEA94FF3CAC}" type="pres">
      <dgm:prSet presAssocID="{AE0E0274-364A-46F7-870E-06DA636B5B3B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ist"/>
        </a:ext>
      </dgm:extLst>
    </dgm:pt>
    <dgm:pt modelId="{D0A9B68F-98F9-4C47-B187-9D727A9858C2}" type="pres">
      <dgm:prSet presAssocID="{AE0E0274-364A-46F7-870E-06DA636B5B3B}" presName="spaceRect" presStyleCnt="0"/>
      <dgm:spPr/>
    </dgm:pt>
    <dgm:pt modelId="{1DFB990E-8924-4F5B-8FF7-4AC9F266C7E6}" type="pres">
      <dgm:prSet presAssocID="{AE0E0274-364A-46F7-870E-06DA636B5B3B}" presName="textRect" presStyleLbl="revTx" presStyleIdx="3" presStyleCnt="7">
        <dgm:presLayoutVars>
          <dgm:chMax val="1"/>
          <dgm:chPref val="1"/>
        </dgm:presLayoutVars>
      </dgm:prSet>
      <dgm:spPr/>
    </dgm:pt>
    <dgm:pt modelId="{B3E8A4CF-A357-4C97-AC3A-8DCC5624ED6A}" type="pres">
      <dgm:prSet presAssocID="{F151163C-D573-4ADC-87D9-AECF4F7FB754}" presName="sibTrans" presStyleLbl="sibTrans2D1" presStyleIdx="0" presStyleCnt="0"/>
      <dgm:spPr/>
    </dgm:pt>
    <dgm:pt modelId="{1777273A-9B61-4DF0-8166-6BD19742507E}" type="pres">
      <dgm:prSet presAssocID="{D2CA31C3-7041-4166-8DE0-3335498B8306}" presName="compNode" presStyleCnt="0"/>
      <dgm:spPr/>
    </dgm:pt>
    <dgm:pt modelId="{265C0B0D-8B42-4EA8-9AE7-F8B808CB8921}" type="pres">
      <dgm:prSet presAssocID="{D2CA31C3-7041-4166-8DE0-3335498B8306}" presName="iconBgRect" presStyleLbl="bgShp" presStyleIdx="4" presStyleCnt="7"/>
      <dgm:spPr/>
    </dgm:pt>
    <dgm:pt modelId="{E502BC94-A65A-4865-88E0-3C0E946488C8}" type="pres">
      <dgm:prSet presAssocID="{D2CA31C3-7041-4166-8DE0-3335498B8306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FE5F561-9BC5-42C2-8BBE-D1F6577D96F7}" type="pres">
      <dgm:prSet presAssocID="{D2CA31C3-7041-4166-8DE0-3335498B8306}" presName="spaceRect" presStyleCnt="0"/>
      <dgm:spPr/>
    </dgm:pt>
    <dgm:pt modelId="{00B31028-E3F2-4911-B1D7-23888AEB66B3}" type="pres">
      <dgm:prSet presAssocID="{D2CA31C3-7041-4166-8DE0-3335498B8306}" presName="textRect" presStyleLbl="revTx" presStyleIdx="4" presStyleCnt="7">
        <dgm:presLayoutVars>
          <dgm:chMax val="1"/>
          <dgm:chPref val="1"/>
        </dgm:presLayoutVars>
      </dgm:prSet>
      <dgm:spPr/>
    </dgm:pt>
    <dgm:pt modelId="{EC151477-1FC6-4242-9F22-38C897A5CC5F}" type="pres">
      <dgm:prSet presAssocID="{793B556B-1D23-42D7-B53F-C3FE73514362}" presName="sibTrans" presStyleLbl="sibTrans2D1" presStyleIdx="0" presStyleCnt="0"/>
      <dgm:spPr/>
    </dgm:pt>
    <dgm:pt modelId="{CDB3A5B1-215A-4F4B-A634-05E20F17D338}" type="pres">
      <dgm:prSet presAssocID="{B068683D-E2A2-4A6C-8BBF-0ED6BF0BAC41}" presName="compNode" presStyleCnt="0"/>
      <dgm:spPr/>
    </dgm:pt>
    <dgm:pt modelId="{4E9EE1BA-B68D-4EE1-ABE7-3FCEE5B35A40}" type="pres">
      <dgm:prSet presAssocID="{B068683D-E2A2-4A6C-8BBF-0ED6BF0BAC41}" presName="iconBgRect" presStyleLbl="bgShp" presStyleIdx="5" presStyleCnt="7"/>
      <dgm:spPr/>
    </dgm:pt>
    <dgm:pt modelId="{37387352-5A51-4FF1-B523-C2809E6881AC}" type="pres">
      <dgm:prSet presAssocID="{B068683D-E2A2-4A6C-8BBF-0ED6BF0BAC4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4655388C-8A3E-4AF4-A4A2-A655D0210761}" type="pres">
      <dgm:prSet presAssocID="{B068683D-E2A2-4A6C-8BBF-0ED6BF0BAC41}" presName="spaceRect" presStyleCnt="0"/>
      <dgm:spPr/>
    </dgm:pt>
    <dgm:pt modelId="{9E27E8F2-8546-4F5D-8D0C-BA6A3AC6EC2B}" type="pres">
      <dgm:prSet presAssocID="{B068683D-E2A2-4A6C-8BBF-0ED6BF0BAC41}" presName="textRect" presStyleLbl="revTx" presStyleIdx="5" presStyleCnt="7">
        <dgm:presLayoutVars>
          <dgm:chMax val="1"/>
          <dgm:chPref val="1"/>
        </dgm:presLayoutVars>
      </dgm:prSet>
      <dgm:spPr/>
    </dgm:pt>
    <dgm:pt modelId="{60954128-7C0D-46D5-855D-2EB28DD4F459}" type="pres">
      <dgm:prSet presAssocID="{BE25AE67-9039-4EDE-B555-20B00EB5F4A6}" presName="sibTrans" presStyleLbl="sibTrans2D1" presStyleIdx="0" presStyleCnt="0"/>
      <dgm:spPr/>
    </dgm:pt>
    <dgm:pt modelId="{0E2CDB6D-964B-4503-A654-E0C6D557AB7C}" type="pres">
      <dgm:prSet presAssocID="{D6156C83-D12E-4881-929A-73D94C50DD11}" presName="compNode" presStyleCnt="0"/>
      <dgm:spPr/>
    </dgm:pt>
    <dgm:pt modelId="{ACD8B857-6B14-4E8C-AECC-89CFFB867062}" type="pres">
      <dgm:prSet presAssocID="{D6156C83-D12E-4881-929A-73D94C50DD11}" presName="iconBgRect" presStyleLbl="bgShp" presStyleIdx="6" presStyleCnt="7"/>
      <dgm:spPr/>
    </dgm:pt>
    <dgm:pt modelId="{DA1E2E39-DBD6-4348-8563-9592298723C9}" type="pres">
      <dgm:prSet presAssocID="{D6156C83-D12E-4881-929A-73D94C50DD11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F667723D-2700-46D6-A1BB-EBC3327F4733}" type="pres">
      <dgm:prSet presAssocID="{D6156C83-D12E-4881-929A-73D94C50DD11}" presName="spaceRect" presStyleCnt="0"/>
      <dgm:spPr/>
    </dgm:pt>
    <dgm:pt modelId="{F2D82FFE-BCF0-4991-A3D6-E79D21433653}" type="pres">
      <dgm:prSet presAssocID="{D6156C83-D12E-4881-929A-73D94C50DD11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4D238C01-A0C2-4047-8A11-4AA8412E272F}" srcId="{408040D5-FFA5-4BA5-AD75-1F5F319A66D5}" destId="{D2CA31C3-7041-4166-8DE0-3335498B8306}" srcOrd="4" destOrd="0" parTransId="{50DA4EB7-F35D-48CF-9CEB-B405D8BA2F95}" sibTransId="{793B556B-1D23-42D7-B53F-C3FE73514362}"/>
    <dgm:cxn modelId="{080C1304-ABB1-4FDC-9396-E51E28FF1E11}" type="presOf" srcId="{F151163C-D573-4ADC-87D9-AECF4F7FB754}" destId="{B3E8A4CF-A357-4C97-AC3A-8DCC5624ED6A}" srcOrd="0" destOrd="0" presId="urn:microsoft.com/office/officeart/2018/2/layout/IconCircleList"/>
    <dgm:cxn modelId="{958F8D05-533F-4B81-997C-3F7F8C6697B3}" type="presOf" srcId="{408040D5-FFA5-4BA5-AD75-1F5F319A66D5}" destId="{908DAFCD-C13A-435C-BF5F-DEB964B18D03}" srcOrd="0" destOrd="0" presId="urn:microsoft.com/office/officeart/2018/2/layout/IconCircleList"/>
    <dgm:cxn modelId="{EFA3FE2B-A709-4E97-95BF-A2947445AAE0}" type="presOf" srcId="{B068683D-E2A2-4A6C-8BBF-0ED6BF0BAC41}" destId="{9E27E8F2-8546-4F5D-8D0C-BA6A3AC6EC2B}" srcOrd="0" destOrd="0" presId="urn:microsoft.com/office/officeart/2018/2/layout/IconCircleList"/>
    <dgm:cxn modelId="{9AE2F630-0B9B-4263-B287-6A7FBB8A7293}" srcId="{408040D5-FFA5-4BA5-AD75-1F5F319A66D5}" destId="{AE0E0274-364A-46F7-870E-06DA636B5B3B}" srcOrd="3" destOrd="0" parTransId="{AD3704E8-A305-433A-81D0-000A3BBC59EA}" sibTransId="{F151163C-D573-4ADC-87D9-AECF4F7FB754}"/>
    <dgm:cxn modelId="{160F5565-29B1-43EB-97B9-B875B408E969}" type="presOf" srcId="{EA743879-F8CE-4AC6-B553-3D32674AE131}" destId="{CADD76A0-F0B7-40F1-93CB-430A74278F65}" srcOrd="0" destOrd="0" presId="urn:microsoft.com/office/officeart/2018/2/layout/IconCircleList"/>
    <dgm:cxn modelId="{1B0A314F-8DC2-4811-A25F-12A303D656B4}" srcId="{408040D5-FFA5-4BA5-AD75-1F5F319A66D5}" destId="{EA743879-F8CE-4AC6-B553-3D32674AE131}" srcOrd="0" destOrd="0" parTransId="{0E12C8A7-8DF4-4884-9196-185FC78E9CA0}" sibTransId="{EC8EB62A-FBE5-4F1A-8D4C-75DAB578B464}"/>
    <dgm:cxn modelId="{C7363550-1898-4B0D-90B4-FD82FCF3EDF2}" srcId="{408040D5-FFA5-4BA5-AD75-1F5F319A66D5}" destId="{B068683D-E2A2-4A6C-8BBF-0ED6BF0BAC41}" srcOrd="5" destOrd="0" parTransId="{0D9B71E1-780F-41C3-B807-4F57E003E212}" sibTransId="{BE25AE67-9039-4EDE-B555-20B00EB5F4A6}"/>
    <dgm:cxn modelId="{67561D77-F339-4CED-ADB2-75DB235CEEFC}" type="presOf" srcId="{DA047831-C4F6-4ACE-BED2-7CF434166BA6}" destId="{7EDE70AA-D320-4A62-841B-FCE51A6C3153}" srcOrd="0" destOrd="0" presId="urn:microsoft.com/office/officeart/2018/2/layout/IconCircleList"/>
    <dgm:cxn modelId="{B59AA057-9084-49B1-A7EA-1CE0E10274E2}" type="presOf" srcId="{BE25AE67-9039-4EDE-B555-20B00EB5F4A6}" destId="{60954128-7C0D-46D5-855D-2EB28DD4F459}" srcOrd="0" destOrd="0" presId="urn:microsoft.com/office/officeart/2018/2/layout/IconCircleList"/>
    <dgm:cxn modelId="{1B1B9B58-ECAD-484F-B7BD-023037360F5B}" type="presOf" srcId="{D6156C83-D12E-4881-929A-73D94C50DD11}" destId="{F2D82FFE-BCF0-4991-A3D6-E79D21433653}" srcOrd="0" destOrd="0" presId="urn:microsoft.com/office/officeart/2018/2/layout/IconCircleList"/>
    <dgm:cxn modelId="{35733D83-413B-452B-92FE-DF0098992EF7}" srcId="{408040D5-FFA5-4BA5-AD75-1F5F319A66D5}" destId="{30A9F22D-6C8D-44D7-913A-7B49DF46B431}" srcOrd="1" destOrd="0" parTransId="{C268452C-91BD-468C-B11F-D13BEF7A4367}" sibTransId="{916200DE-5B1E-4FD1-A5EA-013291B615FC}"/>
    <dgm:cxn modelId="{39C63291-B996-4E85-9773-FA996A7C853C}" type="presOf" srcId="{D2CA31C3-7041-4166-8DE0-3335498B8306}" destId="{00B31028-E3F2-4911-B1D7-23888AEB66B3}" srcOrd="0" destOrd="0" presId="urn:microsoft.com/office/officeart/2018/2/layout/IconCircleList"/>
    <dgm:cxn modelId="{3F5C52AB-8875-4412-AF4F-A6A052820EDF}" srcId="{408040D5-FFA5-4BA5-AD75-1F5F319A66D5}" destId="{28BB0A85-74C3-4B2B-9850-97A2AA265EB1}" srcOrd="2" destOrd="0" parTransId="{5ED35C45-7A9E-4C3F-BBC6-3AFBEB2A6013}" sibTransId="{DA047831-C4F6-4ACE-BED2-7CF434166BA6}"/>
    <dgm:cxn modelId="{6113E6AC-CF78-472C-8EF9-BD6DE94684C4}" type="presOf" srcId="{916200DE-5B1E-4FD1-A5EA-013291B615FC}" destId="{E568710A-3790-4927-9310-ECA5074F5112}" srcOrd="0" destOrd="0" presId="urn:microsoft.com/office/officeart/2018/2/layout/IconCircleList"/>
    <dgm:cxn modelId="{F6F0A6B3-FA07-4DD8-BC78-2E2475C2CA00}" type="presOf" srcId="{EC8EB62A-FBE5-4F1A-8D4C-75DAB578B464}" destId="{8A27A344-B7A3-4338-9B02-AA14309936F4}" srcOrd="0" destOrd="0" presId="urn:microsoft.com/office/officeart/2018/2/layout/IconCircleList"/>
    <dgm:cxn modelId="{B33215BE-9606-4638-911F-2D7D28283EB2}" type="presOf" srcId="{28BB0A85-74C3-4B2B-9850-97A2AA265EB1}" destId="{87D164DF-8833-4604-8682-239D95A2F027}" srcOrd="0" destOrd="0" presId="urn:microsoft.com/office/officeart/2018/2/layout/IconCircleList"/>
    <dgm:cxn modelId="{ECAF2CD2-096B-4CC5-BB6A-02319AFFAB88}" type="presOf" srcId="{AE0E0274-364A-46F7-870E-06DA636B5B3B}" destId="{1DFB990E-8924-4F5B-8FF7-4AC9F266C7E6}" srcOrd="0" destOrd="0" presId="urn:microsoft.com/office/officeart/2018/2/layout/IconCircleList"/>
    <dgm:cxn modelId="{3F11D3EC-B7EF-4E6F-B7BF-A92DB4A63CC2}" type="presOf" srcId="{30A9F22D-6C8D-44D7-913A-7B49DF46B431}" destId="{3349DC06-1B3D-45AF-8DC0-48679C2C53B8}" srcOrd="0" destOrd="0" presId="urn:microsoft.com/office/officeart/2018/2/layout/IconCircleList"/>
    <dgm:cxn modelId="{322493F5-F0B8-4003-AF10-A3D4665B18D9}" type="presOf" srcId="{793B556B-1D23-42D7-B53F-C3FE73514362}" destId="{EC151477-1FC6-4242-9F22-38C897A5CC5F}" srcOrd="0" destOrd="0" presId="urn:microsoft.com/office/officeart/2018/2/layout/IconCircleList"/>
    <dgm:cxn modelId="{EC599CFF-E6FA-4796-A2A7-88F15E5B87CB}" srcId="{408040D5-FFA5-4BA5-AD75-1F5F319A66D5}" destId="{D6156C83-D12E-4881-929A-73D94C50DD11}" srcOrd="6" destOrd="0" parTransId="{C579517B-294C-4ED3-A8B2-C434E0A0C2E7}" sibTransId="{2A2B5E93-598F-4B78-BE02-3C27D28EDD90}"/>
    <dgm:cxn modelId="{432237AA-4C0F-48F2-88C2-554933D6A212}" type="presParOf" srcId="{908DAFCD-C13A-435C-BF5F-DEB964B18D03}" destId="{62EB305A-F68D-43FC-B181-44C2613D89E9}" srcOrd="0" destOrd="0" presId="urn:microsoft.com/office/officeart/2018/2/layout/IconCircleList"/>
    <dgm:cxn modelId="{43EE97BB-2EF3-445F-9E09-211880ADFF89}" type="presParOf" srcId="{62EB305A-F68D-43FC-B181-44C2613D89E9}" destId="{3D93A84D-9995-4BBD-BA72-E0422450422E}" srcOrd="0" destOrd="0" presId="urn:microsoft.com/office/officeart/2018/2/layout/IconCircleList"/>
    <dgm:cxn modelId="{8D6F6E6C-D29D-4FD3-B59F-F12AADCC52ED}" type="presParOf" srcId="{3D93A84D-9995-4BBD-BA72-E0422450422E}" destId="{EDF2C352-D076-488A-B8B3-BF1CEC332AA6}" srcOrd="0" destOrd="0" presId="urn:microsoft.com/office/officeart/2018/2/layout/IconCircleList"/>
    <dgm:cxn modelId="{09B9FA2A-6DFD-40EB-84F5-87928DB9BBB6}" type="presParOf" srcId="{3D93A84D-9995-4BBD-BA72-E0422450422E}" destId="{023C9D2F-0D7A-4320-9F5E-E5221AC00A91}" srcOrd="1" destOrd="0" presId="urn:microsoft.com/office/officeart/2018/2/layout/IconCircleList"/>
    <dgm:cxn modelId="{4076E1CC-64EA-47AF-BCB0-B6DA25023804}" type="presParOf" srcId="{3D93A84D-9995-4BBD-BA72-E0422450422E}" destId="{1111F379-8DF1-4652-90A4-51ABD1828121}" srcOrd="2" destOrd="0" presId="urn:microsoft.com/office/officeart/2018/2/layout/IconCircleList"/>
    <dgm:cxn modelId="{E8531134-7D85-4B00-97F5-11B639582E37}" type="presParOf" srcId="{3D93A84D-9995-4BBD-BA72-E0422450422E}" destId="{CADD76A0-F0B7-40F1-93CB-430A74278F65}" srcOrd="3" destOrd="0" presId="urn:microsoft.com/office/officeart/2018/2/layout/IconCircleList"/>
    <dgm:cxn modelId="{8F128660-A2BE-4F0A-95BC-BA04DD2780BE}" type="presParOf" srcId="{62EB305A-F68D-43FC-B181-44C2613D89E9}" destId="{8A27A344-B7A3-4338-9B02-AA14309936F4}" srcOrd="1" destOrd="0" presId="urn:microsoft.com/office/officeart/2018/2/layout/IconCircleList"/>
    <dgm:cxn modelId="{5F1D097C-038E-4D85-AE03-F174D18D74CF}" type="presParOf" srcId="{62EB305A-F68D-43FC-B181-44C2613D89E9}" destId="{3C9171E1-1F35-4E64-B8EB-36C6AF7421E1}" srcOrd="2" destOrd="0" presId="urn:microsoft.com/office/officeart/2018/2/layout/IconCircleList"/>
    <dgm:cxn modelId="{591F104A-821A-42E4-8273-09FF9C55469C}" type="presParOf" srcId="{3C9171E1-1F35-4E64-B8EB-36C6AF7421E1}" destId="{4F720D66-E629-4730-8086-950FA55B68E1}" srcOrd="0" destOrd="0" presId="urn:microsoft.com/office/officeart/2018/2/layout/IconCircleList"/>
    <dgm:cxn modelId="{BF2DB96A-69A7-44EB-BC1E-73CC07A0787F}" type="presParOf" srcId="{3C9171E1-1F35-4E64-B8EB-36C6AF7421E1}" destId="{9E7C4AAB-9A7C-474F-90B0-7BDFFE2D93F2}" srcOrd="1" destOrd="0" presId="urn:microsoft.com/office/officeart/2018/2/layout/IconCircleList"/>
    <dgm:cxn modelId="{961D8517-FEE3-4CE5-A4FC-5322930D8107}" type="presParOf" srcId="{3C9171E1-1F35-4E64-B8EB-36C6AF7421E1}" destId="{6037C3FA-8395-4479-9466-6EF81C91BC49}" srcOrd="2" destOrd="0" presId="urn:microsoft.com/office/officeart/2018/2/layout/IconCircleList"/>
    <dgm:cxn modelId="{F7FB5CCF-BDB1-4549-84FD-B5C09B44AD39}" type="presParOf" srcId="{3C9171E1-1F35-4E64-B8EB-36C6AF7421E1}" destId="{3349DC06-1B3D-45AF-8DC0-48679C2C53B8}" srcOrd="3" destOrd="0" presId="urn:microsoft.com/office/officeart/2018/2/layout/IconCircleList"/>
    <dgm:cxn modelId="{9382541D-7917-4C08-9E18-80E089D6AC2F}" type="presParOf" srcId="{62EB305A-F68D-43FC-B181-44C2613D89E9}" destId="{E568710A-3790-4927-9310-ECA5074F5112}" srcOrd="3" destOrd="0" presId="urn:microsoft.com/office/officeart/2018/2/layout/IconCircleList"/>
    <dgm:cxn modelId="{C47122E0-0A45-4081-89D9-598F5C3F02F0}" type="presParOf" srcId="{62EB305A-F68D-43FC-B181-44C2613D89E9}" destId="{EE562757-1CC1-45CA-A8CE-98EF39852A90}" srcOrd="4" destOrd="0" presId="urn:microsoft.com/office/officeart/2018/2/layout/IconCircleList"/>
    <dgm:cxn modelId="{F80644E1-AA43-4E88-A908-9299A40AF4EF}" type="presParOf" srcId="{EE562757-1CC1-45CA-A8CE-98EF39852A90}" destId="{C2A63861-BE28-473D-B0FA-4F3AF9DBA976}" srcOrd="0" destOrd="0" presId="urn:microsoft.com/office/officeart/2018/2/layout/IconCircleList"/>
    <dgm:cxn modelId="{8A553430-941F-4ED6-9685-72D29851E786}" type="presParOf" srcId="{EE562757-1CC1-45CA-A8CE-98EF39852A90}" destId="{E441B53E-4CE5-4160-8999-9C90814A9F03}" srcOrd="1" destOrd="0" presId="urn:microsoft.com/office/officeart/2018/2/layout/IconCircleList"/>
    <dgm:cxn modelId="{4DF24C81-A79D-4002-8CF6-C66A5ECE31A5}" type="presParOf" srcId="{EE562757-1CC1-45CA-A8CE-98EF39852A90}" destId="{2B6443AA-7BE1-4CB0-9FDE-23BDAA782162}" srcOrd="2" destOrd="0" presId="urn:microsoft.com/office/officeart/2018/2/layout/IconCircleList"/>
    <dgm:cxn modelId="{13BA7E62-A739-46BB-88EF-E91F346DC7A4}" type="presParOf" srcId="{EE562757-1CC1-45CA-A8CE-98EF39852A90}" destId="{87D164DF-8833-4604-8682-239D95A2F027}" srcOrd="3" destOrd="0" presId="urn:microsoft.com/office/officeart/2018/2/layout/IconCircleList"/>
    <dgm:cxn modelId="{138A5E44-B1D2-4CE6-8F10-613814D5F871}" type="presParOf" srcId="{62EB305A-F68D-43FC-B181-44C2613D89E9}" destId="{7EDE70AA-D320-4A62-841B-FCE51A6C3153}" srcOrd="5" destOrd="0" presId="urn:microsoft.com/office/officeart/2018/2/layout/IconCircleList"/>
    <dgm:cxn modelId="{836EE737-D533-4A9A-A91E-A23C5D050EC5}" type="presParOf" srcId="{62EB305A-F68D-43FC-B181-44C2613D89E9}" destId="{084F1BA9-3C1F-409F-B1F4-C0950F17CF96}" srcOrd="6" destOrd="0" presId="urn:microsoft.com/office/officeart/2018/2/layout/IconCircleList"/>
    <dgm:cxn modelId="{498E2DDE-1585-4FE7-976D-5B9B3AD3B2DD}" type="presParOf" srcId="{084F1BA9-3C1F-409F-B1F4-C0950F17CF96}" destId="{CEE0BAA3-CCA8-4118-ACBA-7B2DAD994AA1}" srcOrd="0" destOrd="0" presId="urn:microsoft.com/office/officeart/2018/2/layout/IconCircleList"/>
    <dgm:cxn modelId="{6B38BED9-5447-4F8A-85A3-C2BE4A1942F4}" type="presParOf" srcId="{084F1BA9-3C1F-409F-B1F4-C0950F17CF96}" destId="{07AE6B72-BB0E-4B9C-81A1-BFEA94FF3CAC}" srcOrd="1" destOrd="0" presId="urn:microsoft.com/office/officeart/2018/2/layout/IconCircleList"/>
    <dgm:cxn modelId="{9958BAE0-F47D-4105-A90B-0BF941072C45}" type="presParOf" srcId="{084F1BA9-3C1F-409F-B1F4-C0950F17CF96}" destId="{D0A9B68F-98F9-4C47-B187-9D727A9858C2}" srcOrd="2" destOrd="0" presId="urn:microsoft.com/office/officeart/2018/2/layout/IconCircleList"/>
    <dgm:cxn modelId="{32610C7A-A3C2-4A64-A458-1082D9B747C6}" type="presParOf" srcId="{084F1BA9-3C1F-409F-B1F4-C0950F17CF96}" destId="{1DFB990E-8924-4F5B-8FF7-4AC9F266C7E6}" srcOrd="3" destOrd="0" presId="urn:microsoft.com/office/officeart/2018/2/layout/IconCircleList"/>
    <dgm:cxn modelId="{9BDEB65A-0855-4796-A558-96CE9575205E}" type="presParOf" srcId="{62EB305A-F68D-43FC-B181-44C2613D89E9}" destId="{B3E8A4CF-A357-4C97-AC3A-8DCC5624ED6A}" srcOrd="7" destOrd="0" presId="urn:microsoft.com/office/officeart/2018/2/layout/IconCircleList"/>
    <dgm:cxn modelId="{887D3073-4F80-4B3D-9B46-082135325ACB}" type="presParOf" srcId="{62EB305A-F68D-43FC-B181-44C2613D89E9}" destId="{1777273A-9B61-4DF0-8166-6BD19742507E}" srcOrd="8" destOrd="0" presId="urn:microsoft.com/office/officeart/2018/2/layout/IconCircleList"/>
    <dgm:cxn modelId="{F0FF04B6-47D4-4DAF-A3E5-79E2FC1BDDC2}" type="presParOf" srcId="{1777273A-9B61-4DF0-8166-6BD19742507E}" destId="{265C0B0D-8B42-4EA8-9AE7-F8B808CB8921}" srcOrd="0" destOrd="0" presId="urn:microsoft.com/office/officeart/2018/2/layout/IconCircleList"/>
    <dgm:cxn modelId="{28D7AB05-5F67-4B53-BC5D-89498C1EE393}" type="presParOf" srcId="{1777273A-9B61-4DF0-8166-6BD19742507E}" destId="{E502BC94-A65A-4865-88E0-3C0E946488C8}" srcOrd="1" destOrd="0" presId="urn:microsoft.com/office/officeart/2018/2/layout/IconCircleList"/>
    <dgm:cxn modelId="{CC660ADB-6242-4277-A99B-D6615D4C91C3}" type="presParOf" srcId="{1777273A-9B61-4DF0-8166-6BD19742507E}" destId="{4FE5F561-9BC5-42C2-8BBE-D1F6577D96F7}" srcOrd="2" destOrd="0" presId="urn:microsoft.com/office/officeart/2018/2/layout/IconCircleList"/>
    <dgm:cxn modelId="{EF826499-D838-4C47-897B-5662F5F62F47}" type="presParOf" srcId="{1777273A-9B61-4DF0-8166-6BD19742507E}" destId="{00B31028-E3F2-4911-B1D7-23888AEB66B3}" srcOrd="3" destOrd="0" presId="urn:microsoft.com/office/officeart/2018/2/layout/IconCircleList"/>
    <dgm:cxn modelId="{373076FC-371B-4644-A099-5E8E0B95BEFD}" type="presParOf" srcId="{62EB305A-F68D-43FC-B181-44C2613D89E9}" destId="{EC151477-1FC6-4242-9F22-38C897A5CC5F}" srcOrd="9" destOrd="0" presId="urn:microsoft.com/office/officeart/2018/2/layout/IconCircleList"/>
    <dgm:cxn modelId="{843F1B6D-4DFA-4ABC-9CDF-FF377CCB17A5}" type="presParOf" srcId="{62EB305A-F68D-43FC-B181-44C2613D89E9}" destId="{CDB3A5B1-215A-4F4B-A634-05E20F17D338}" srcOrd="10" destOrd="0" presId="urn:microsoft.com/office/officeart/2018/2/layout/IconCircleList"/>
    <dgm:cxn modelId="{5375A350-C52E-4C81-9C85-D49B553B5882}" type="presParOf" srcId="{CDB3A5B1-215A-4F4B-A634-05E20F17D338}" destId="{4E9EE1BA-B68D-4EE1-ABE7-3FCEE5B35A40}" srcOrd="0" destOrd="0" presId="urn:microsoft.com/office/officeart/2018/2/layout/IconCircleList"/>
    <dgm:cxn modelId="{19EC5DE6-17B9-484F-AC51-BF4D420E85F1}" type="presParOf" srcId="{CDB3A5B1-215A-4F4B-A634-05E20F17D338}" destId="{37387352-5A51-4FF1-B523-C2809E6881AC}" srcOrd="1" destOrd="0" presId="urn:microsoft.com/office/officeart/2018/2/layout/IconCircleList"/>
    <dgm:cxn modelId="{CB5D420E-6899-4449-8DBF-CBD41B97A99B}" type="presParOf" srcId="{CDB3A5B1-215A-4F4B-A634-05E20F17D338}" destId="{4655388C-8A3E-4AF4-A4A2-A655D0210761}" srcOrd="2" destOrd="0" presId="urn:microsoft.com/office/officeart/2018/2/layout/IconCircleList"/>
    <dgm:cxn modelId="{BD5693DC-EB4B-451C-B07D-167D35DB7338}" type="presParOf" srcId="{CDB3A5B1-215A-4F4B-A634-05E20F17D338}" destId="{9E27E8F2-8546-4F5D-8D0C-BA6A3AC6EC2B}" srcOrd="3" destOrd="0" presId="urn:microsoft.com/office/officeart/2018/2/layout/IconCircleList"/>
    <dgm:cxn modelId="{1A1072EE-6141-40E6-B924-2117BDD8B930}" type="presParOf" srcId="{62EB305A-F68D-43FC-B181-44C2613D89E9}" destId="{60954128-7C0D-46D5-855D-2EB28DD4F459}" srcOrd="11" destOrd="0" presId="urn:microsoft.com/office/officeart/2018/2/layout/IconCircleList"/>
    <dgm:cxn modelId="{73ED1817-B076-4971-9D51-27C5966165A7}" type="presParOf" srcId="{62EB305A-F68D-43FC-B181-44C2613D89E9}" destId="{0E2CDB6D-964B-4503-A654-E0C6D557AB7C}" srcOrd="12" destOrd="0" presId="urn:microsoft.com/office/officeart/2018/2/layout/IconCircleList"/>
    <dgm:cxn modelId="{FACF7E9F-75DD-4454-BF34-69CF125F65CD}" type="presParOf" srcId="{0E2CDB6D-964B-4503-A654-E0C6D557AB7C}" destId="{ACD8B857-6B14-4E8C-AECC-89CFFB867062}" srcOrd="0" destOrd="0" presId="urn:microsoft.com/office/officeart/2018/2/layout/IconCircleList"/>
    <dgm:cxn modelId="{F0BBBCFD-F771-4726-A1AC-05C87123AF18}" type="presParOf" srcId="{0E2CDB6D-964B-4503-A654-E0C6D557AB7C}" destId="{DA1E2E39-DBD6-4348-8563-9592298723C9}" srcOrd="1" destOrd="0" presId="urn:microsoft.com/office/officeart/2018/2/layout/IconCircleList"/>
    <dgm:cxn modelId="{D798B3DA-8104-4455-B056-9DFFF5EB831B}" type="presParOf" srcId="{0E2CDB6D-964B-4503-A654-E0C6D557AB7C}" destId="{F667723D-2700-46D6-A1BB-EBC3327F4733}" srcOrd="2" destOrd="0" presId="urn:microsoft.com/office/officeart/2018/2/layout/IconCircleList"/>
    <dgm:cxn modelId="{24088141-3112-4977-9B3B-130E174AF8D2}" type="presParOf" srcId="{0E2CDB6D-964B-4503-A654-E0C6D557AB7C}" destId="{F2D82FFE-BCF0-4991-A3D6-E79D2143365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3C2817-0D63-427E-9636-A878E4D6201E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87FFD40-52F3-49BD-8086-F1780109EEBE}">
      <dgm:prSet/>
      <dgm:spPr/>
      <dgm:t>
        <a:bodyPr/>
        <a:lstStyle/>
        <a:p>
          <a:r>
            <a:rPr lang="en-US"/>
            <a:t>Listen</a:t>
          </a:r>
        </a:p>
      </dgm:t>
    </dgm:pt>
    <dgm:pt modelId="{5C6BE1CC-4893-46D4-95CE-9DA85248BCD3}" type="parTrans" cxnId="{3717BD9D-3CE5-4D31-996C-A6547647E82A}">
      <dgm:prSet/>
      <dgm:spPr/>
      <dgm:t>
        <a:bodyPr/>
        <a:lstStyle/>
        <a:p>
          <a:endParaRPr lang="en-US"/>
        </a:p>
      </dgm:t>
    </dgm:pt>
    <dgm:pt modelId="{6ADD7375-FFAE-429A-9164-D3FF8C17D9FC}" type="sibTrans" cxnId="{3717BD9D-3CE5-4D31-996C-A6547647E82A}">
      <dgm:prSet/>
      <dgm:spPr/>
      <dgm:t>
        <a:bodyPr/>
        <a:lstStyle/>
        <a:p>
          <a:endParaRPr lang="en-US"/>
        </a:p>
      </dgm:t>
    </dgm:pt>
    <dgm:pt modelId="{0E966D2B-3276-4470-A49F-7C5ABAE1BFFC}">
      <dgm:prSet/>
      <dgm:spPr/>
      <dgm:t>
        <a:bodyPr/>
        <a:lstStyle/>
        <a:p>
          <a:r>
            <a:rPr lang="en-US"/>
            <a:t>Be flexible</a:t>
          </a:r>
        </a:p>
      </dgm:t>
    </dgm:pt>
    <dgm:pt modelId="{AA2E34AE-EA89-4DDB-8377-BF2F8594D882}" type="parTrans" cxnId="{0FEF0D4A-C130-4F6B-9A9D-2C015A617046}">
      <dgm:prSet/>
      <dgm:spPr/>
      <dgm:t>
        <a:bodyPr/>
        <a:lstStyle/>
        <a:p>
          <a:endParaRPr lang="en-US"/>
        </a:p>
      </dgm:t>
    </dgm:pt>
    <dgm:pt modelId="{FB61A715-F32C-47D2-BA42-AA62C790B739}" type="sibTrans" cxnId="{0FEF0D4A-C130-4F6B-9A9D-2C015A617046}">
      <dgm:prSet/>
      <dgm:spPr/>
      <dgm:t>
        <a:bodyPr/>
        <a:lstStyle/>
        <a:p>
          <a:endParaRPr lang="en-US"/>
        </a:p>
      </dgm:t>
    </dgm:pt>
    <dgm:pt modelId="{405E83CB-7F36-4013-B4CB-9F6A363C6ECA}">
      <dgm:prSet/>
      <dgm:spPr/>
      <dgm:t>
        <a:bodyPr/>
        <a:lstStyle/>
        <a:p>
          <a:r>
            <a:rPr lang="en-US"/>
            <a:t>Be patient</a:t>
          </a:r>
        </a:p>
      </dgm:t>
    </dgm:pt>
    <dgm:pt modelId="{4797C10B-8808-4E9D-9343-F8992274C98A}" type="parTrans" cxnId="{B8780FC9-B707-4F7C-9C7B-F19DC3557E0D}">
      <dgm:prSet/>
      <dgm:spPr/>
      <dgm:t>
        <a:bodyPr/>
        <a:lstStyle/>
        <a:p>
          <a:endParaRPr lang="en-US"/>
        </a:p>
      </dgm:t>
    </dgm:pt>
    <dgm:pt modelId="{10B1AE71-3790-406A-8AB5-BF87462ECF73}" type="sibTrans" cxnId="{B8780FC9-B707-4F7C-9C7B-F19DC3557E0D}">
      <dgm:prSet/>
      <dgm:spPr/>
      <dgm:t>
        <a:bodyPr/>
        <a:lstStyle/>
        <a:p>
          <a:endParaRPr lang="en-US"/>
        </a:p>
      </dgm:t>
    </dgm:pt>
    <dgm:pt modelId="{7DEA45B8-0B79-47E7-9C71-D96A205A8FCA}" type="pres">
      <dgm:prSet presAssocID="{883C2817-0D63-427E-9636-A878E4D6201E}" presName="vert0" presStyleCnt="0">
        <dgm:presLayoutVars>
          <dgm:dir/>
          <dgm:animOne val="branch"/>
          <dgm:animLvl val="lvl"/>
        </dgm:presLayoutVars>
      </dgm:prSet>
      <dgm:spPr/>
    </dgm:pt>
    <dgm:pt modelId="{881E9262-44B1-46C1-A8ED-26CB561A3AD8}" type="pres">
      <dgm:prSet presAssocID="{087FFD40-52F3-49BD-8086-F1780109EEBE}" presName="thickLine" presStyleLbl="alignNode1" presStyleIdx="0" presStyleCnt="3"/>
      <dgm:spPr/>
    </dgm:pt>
    <dgm:pt modelId="{14BD0D04-AE69-4736-92AB-AE337795B665}" type="pres">
      <dgm:prSet presAssocID="{087FFD40-52F3-49BD-8086-F1780109EEBE}" presName="horz1" presStyleCnt="0"/>
      <dgm:spPr/>
    </dgm:pt>
    <dgm:pt modelId="{BED0FD14-57C7-4340-AB31-245A7E353908}" type="pres">
      <dgm:prSet presAssocID="{087FFD40-52F3-49BD-8086-F1780109EEBE}" presName="tx1" presStyleLbl="revTx" presStyleIdx="0" presStyleCnt="3"/>
      <dgm:spPr/>
    </dgm:pt>
    <dgm:pt modelId="{EF1C5AD6-B7AE-4134-AE91-A5FF57F8A924}" type="pres">
      <dgm:prSet presAssocID="{087FFD40-52F3-49BD-8086-F1780109EEBE}" presName="vert1" presStyleCnt="0"/>
      <dgm:spPr/>
    </dgm:pt>
    <dgm:pt modelId="{BA182297-D9B5-4EFA-90DB-07C555666B6A}" type="pres">
      <dgm:prSet presAssocID="{0E966D2B-3276-4470-A49F-7C5ABAE1BFFC}" presName="thickLine" presStyleLbl="alignNode1" presStyleIdx="1" presStyleCnt="3"/>
      <dgm:spPr/>
    </dgm:pt>
    <dgm:pt modelId="{2D20426F-3DBD-4EF3-BCC9-22C7F13D1455}" type="pres">
      <dgm:prSet presAssocID="{0E966D2B-3276-4470-A49F-7C5ABAE1BFFC}" presName="horz1" presStyleCnt="0"/>
      <dgm:spPr/>
    </dgm:pt>
    <dgm:pt modelId="{7E0E513D-7403-49DC-AF7D-59F7A18AEA19}" type="pres">
      <dgm:prSet presAssocID="{0E966D2B-3276-4470-A49F-7C5ABAE1BFFC}" presName="tx1" presStyleLbl="revTx" presStyleIdx="1" presStyleCnt="3"/>
      <dgm:spPr/>
    </dgm:pt>
    <dgm:pt modelId="{4DF34D49-0AC8-45A4-A374-9C2EBC75F4B2}" type="pres">
      <dgm:prSet presAssocID="{0E966D2B-3276-4470-A49F-7C5ABAE1BFFC}" presName="vert1" presStyleCnt="0"/>
      <dgm:spPr/>
    </dgm:pt>
    <dgm:pt modelId="{B85D04E8-DFB2-4A8E-8294-127C294DF64E}" type="pres">
      <dgm:prSet presAssocID="{405E83CB-7F36-4013-B4CB-9F6A363C6ECA}" presName="thickLine" presStyleLbl="alignNode1" presStyleIdx="2" presStyleCnt="3"/>
      <dgm:spPr/>
    </dgm:pt>
    <dgm:pt modelId="{10DF24CC-9597-4E54-80F7-BE11B2894F55}" type="pres">
      <dgm:prSet presAssocID="{405E83CB-7F36-4013-B4CB-9F6A363C6ECA}" presName="horz1" presStyleCnt="0"/>
      <dgm:spPr/>
    </dgm:pt>
    <dgm:pt modelId="{9D5BAC38-92BC-4AA2-B0C7-FB99E0FE5485}" type="pres">
      <dgm:prSet presAssocID="{405E83CB-7F36-4013-B4CB-9F6A363C6ECA}" presName="tx1" presStyleLbl="revTx" presStyleIdx="2" presStyleCnt="3"/>
      <dgm:spPr/>
    </dgm:pt>
    <dgm:pt modelId="{11DA5F97-7005-41E6-93E7-0F96DFE6C0BB}" type="pres">
      <dgm:prSet presAssocID="{405E83CB-7F36-4013-B4CB-9F6A363C6ECA}" presName="vert1" presStyleCnt="0"/>
      <dgm:spPr/>
    </dgm:pt>
  </dgm:ptLst>
  <dgm:cxnLst>
    <dgm:cxn modelId="{1F338726-C8D7-465B-8DA5-8E9329DEDAD8}" type="presOf" srcId="{087FFD40-52F3-49BD-8086-F1780109EEBE}" destId="{BED0FD14-57C7-4340-AB31-245A7E353908}" srcOrd="0" destOrd="0" presId="urn:microsoft.com/office/officeart/2008/layout/LinedList"/>
    <dgm:cxn modelId="{0FEF0D4A-C130-4F6B-9A9D-2C015A617046}" srcId="{883C2817-0D63-427E-9636-A878E4D6201E}" destId="{0E966D2B-3276-4470-A49F-7C5ABAE1BFFC}" srcOrd="1" destOrd="0" parTransId="{AA2E34AE-EA89-4DDB-8377-BF2F8594D882}" sibTransId="{FB61A715-F32C-47D2-BA42-AA62C790B739}"/>
    <dgm:cxn modelId="{55DAB794-2355-4D41-A6D4-4629F5B99189}" type="presOf" srcId="{0E966D2B-3276-4470-A49F-7C5ABAE1BFFC}" destId="{7E0E513D-7403-49DC-AF7D-59F7A18AEA19}" srcOrd="0" destOrd="0" presId="urn:microsoft.com/office/officeart/2008/layout/LinedList"/>
    <dgm:cxn modelId="{3717BD9D-3CE5-4D31-996C-A6547647E82A}" srcId="{883C2817-0D63-427E-9636-A878E4D6201E}" destId="{087FFD40-52F3-49BD-8086-F1780109EEBE}" srcOrd="0" destOrd="0" parTransId="{5C6BE1CC-4893-46D4-95CE-9DA85248BCD3}" sibTransId="{6ADD7375-FFAE-429A-9164-D3FF8C17D9FC}"/>
    <dgm:cxn modelId="{B8780FC9-B707-4F7C-9C7B-F19DC3557E0D}" srcId="{883C2817-0D63-427E-9636-A878E4D6201E}" destId="{405E83CB-7F36-4013-B4CB-9F6A363C6ECA}" srcOrd="2" destOrd="0" parTransId="{4797C10B-8808-4E9D-9343-F8992274C98A}" sibTransId="{10B1AE71-3790-406A-8AB5-BF87462ECF73}"/>
    <dgm:cxn modelId="{7B2810E2-6E33-4C75-979A-6FA6EFFB041E}" type="presOf" srcId="{405E83CB-7F36-4013-B4CB-9F6A363C6ECA}" destId="{9D5BAC38-92BC-4AA2-B0C7-FB99E0FE5485}" srcOrd="0" destOrd="0" presId="urn:microsoft.com/office/officeart/2008/layout/LinedList"/>
    <dgm:cxn modelId="{B7CC14EA-6AE3-436F-A64D-E241E8F40019}" type="presOf" srcId="{883C2817-0D63-427E-9636-A878E4D6201E}" destId="{7DEA45B8-0B79-47E7-9C71-D96A205A8FCA}" srcOrd="0" destOrd="0" presId="urn:microsoft.com/office/officeart/2008/layout/LinedList"/>
    <dgm:cxn modelId="{B87F7B2F-6BF8-458B-A686-541BC9ACFF7F}" type="presParOf" srcId="{7DEA45B8-0B79-47E7-9C71-D96A205A8FCA}" destId="{881E9262-44B1-46C1-A8ED-26CB561A3AD8}" srcOrd="0" destOrd="0" presId="urn:microsoft.com/office/officeart/2008/layout/LinedList"/>
    <dgm:cxn modelId="{4BF87AC5-2B34-4415-8DCE-F6BB799BDB9D}" type="presParOf" srcId="{7DEA45B8-0B79-47E7-9C71-D96A205A8FCA}" destId="{14BD0D04-AE69-4736-92AB-AE337795B665}" srcOrd="1" destOrd="0" presId="urn:microsoft.com/office/officeart/2008/layout/LinedList"/>
    <dgm:cxn modelId="{7931A0F0-5F3C-4D86-B822-5C6C25C935A4}" type="presParOf" srcId="{14BD0D04-AE69-4736-92AB-AE337795B665}" destId="{BED0FD14-57C7-4340-AB31-245A7E353908}" srcOrd="0" destOrd="0" presId="urn:microsoft.com/office/officeart/2008/layout/LinedList"/>
    <dgm:cxn modelId="{AE79B9FA-99E3-4EBE-A28B-D6657C1AB579}" type="presParOf" srcId="{14BD0D04-AE69-4736-92AB-AE337795B665}" destId="{EF1C5AD6-B7AE-4134-AE91-A5FF57F8A924}" srcOrd="1" destOrd="0" presId="urn:microsoft.com/office/officeart/2008/layout/LinedList"/>
    <dgm:cxn modelId="{D25F0907-9A01-43EE-A265-BB03463F94F7}" type="presParOf" srcId="{7DEA45B8-0B79-47E7-9C71-D96A205A8FCA}" destId="{BA182297-D9B5-4EFA-90DB-07C555666B6A}" srcOrd="2" destOrd="0" presId="urn:microsoft.com/office/officeart/2008/layout/LinedList"/>
    <dgm:cxn modelId="{C27DE9C6-ADD2-40BF-9281-73A5916EED06}" type="presParOf" srcId="{7DEA45B8-0B79-47E7-9C71-D96A205A8FCA}" destId="{2D20426F-3DBD-4EF3-BCC9-22C7F13D1455}" srcOrd="3" destOrd="0" presId="urn:microsoft.com/office/officeart/2008/layout/LinedList"/>
    <dgm:cxn modelId="{0A5BC686-29A9-4955-86D5-A48287971514}" type="presParOf" srcId="{2D20426F-3DBD-4EF3-BCC9-22C7F13D1455}" destId="{7E0E513D-7403-49DC-AF7D-59F7A18AEA19}" srcOrd="0" destOrd="0" presId="urn:microsoft.com/office/officeart/2008/layout/LinedList"/>
    <dgm:cxn modelId="{47534CE5-CA2E-4697-AF7F-5F63DB62B98D}" type="presParOf" srcId="{2D20426F-3DBD-4EF3-BCC9-22C7F13D1455}" destId="{4DF34D49-0AC8-45A4-A374-9C2EBC75F4B2}" srcOrd="1" destOrd="0" presId="urn:microsoft.com/office/officeart/2008/layout/LinedList"/>
    <dgm:cxn modelId="{7CB3C280-F407-4CC2-A76E-659FC36F3C18}" type="presParOf" srcId="{7DEA45B8-0B79-47E7-9C71-D96A205A8FCA}" destId="{B85D04E8-DFB2-4A8E-8294-127C294DF64E}" srcOrd="4" destOrd="0" presId="urn:microsoft.com/office/officeart/2008/layout/LinedList"/>
    <dgm:cxn modelId="{E42A7CED-DFDF-49F3-A247-308A5393D58B}" type="presParOf" srcId="{7DEA45B8-0B79-47E7-9C71-D96A205A8FCA}" destId="{10DF24CC-9597-4E54-80F7-BE11B2894F55}" srcOrd="5" destOrd="0" presId="urn:microsoft.com/office/officeart/2008/layout/LinedList"/>
    <dgm:cxn modelId="{6F25A0F7-3848-411A-95A1-00000E6766BB}" type="presParOf" srcId="{10DF24CC-9597-4E54-80F7-BE11B2894F55}" destId="{9D5BAC38-92BC-4AA2-B0C7-FB99E0FE5485}" srcOrd="0" destOrd="0" presId="urn:microsoft.com/office/officeart/2008/layout/LinedList"/>
    <dgm:cxn modelId="{43D55923-37E0-4742-94D4-8A99E7FBF0C7}" type="presParOf" srcId="{10DF24CC-9597-4E54-80F7-BE11B2894F55}" destId="{11DA5F97-7005-41E6-93E7-0F96DFE6C0B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7FA0E-C846-448C-851A-8651229A9AD6}">
      <dsp:nvSpPr>
        <dsp:cNvPr id="0" name=""/>
        <dsp:cNvSpPr/>
      </dsp:nvSpPr>
      <dsp:spPr>
        <a:xfrm>
          <a:off x="0" y="559"/>
          <a:ext cx="7879842" cy="1309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940E5-9078-4F58-BA38-1D0B0B8767EA}">
      <dsp:nvSpPr>
        <dsp:cNvPr id="0" name=""/>
        <dsp:cNvSpPr/>
      </dsp:nvSpPr>
      <dsp:spPr>
        <a:xfrm>
          <a:off x="396173" y="295234"/>
          <a:ext cx="720315" cy="7203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2B748-39F3-4E03-A24A-327664CE9638}">
      <dsp:nvSpPr>
        <dsp:cNvPr id="0" name=""/>
        <dsp:cNvSpPr/>
      </dsp:nvSpPr>
      <dsp:spPr>
        <a:xfrm>
          <a:off x="1512662" y="559"/>
          <a:ext cx="6367179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Cost efficient ADUs</a:t>
          </a:r>
        </a:p>
      </dsp:txBody>
      <dsp:txXfrm>
        <a:off x="1512662" y="559"/>
        <a:ext cx="6367179" cy="1309664"/>
      </dsp:txXfrm>
    </dsp:sp>
    <dsp:sp modelId="{DAB51C32-DDD3-4F4F-BCC7-FF6125A66D1B}">
      <dsp:nvSpPr>
        <dsp:cNvPr id="0" name=""/>
        <dsp:cNvSpPr/>
      </dsp:nvSpPr>
      <dsp:spPr>
        <a:xfrm>
          <a:off x="0" y="1637640"/>
          <a:ext cx="7879842" cy="13096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FCFD5-4F2B-455F-8E6F-1CC550886BE8}">
      <dsp:nvSpPr>
        <dsp:cNvPr id="0" name=""/>
        <dsp:cNvSpPr/>
      </dsp:nvSpPr>
      <dsp:spPr>
        <a:xfrm>
          <a:off x="396173" y="1932315"/>
          <a:ext cx="720315" cy="7203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5F9EA-BA6F-4CC5-8DC1-9881BC55F262}">
      <dsp:nvSpPr>
        <dsp:cNvPr id="0" name=""/>
        <dsp:cNvSpPr/>
      </dsp:nvSpPr>
      <dsp:spPr>
        <a:xfrm>
          <a:off x="1512662" y="1637640"/>
          <a:ext cx="3545928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Junior Units</a:t>
          </a:r>
        </a:p>
      </dsp:txBody>
      <dsp:txXfrm>
        <a:off x="1512662" y="1637640"/>
        <a:ext cx="3545928" cy="1309664"/>
      </dsp:txXfrm>
    </dsp:sp>
    <dsp:sp modelId="{DD5A96E6-E2FC-447B-87A0-7A07514C310C}">
      <dsp:nvSpPr>
        <dsp:cNvPr id="0" name=""/>
        <dsp:cNvSpPr/>
      </dsp:nvSpPr>
      <dsp:spPr>
        <a:xfrm>
          <a:off x="5058591" y="1637640"/>
          <a:ext cx="2821250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Carved out of existing room in house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Provides private bathroom or access to shared bathroom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Separate entrance</a:t>
          </a:r>
        </a:p>
      </dsp:txBody>
      <dsp:txXfrm>
        <a:off x="5058591" y="1637640"/>
        <a:ext cx="2821250" cy="1309664"/>
      </dsp:txXfrm>
    </dsp:sp>
    <dsp:sp modelId="{7C08E70A-488A-46CD-A512-DC1D447F1A5E}">
      <dsp:nvSpPr>
        <dsp:cNvPr id="0" name=""/>
        <dsp:cNvSpPr/>
      </dsp:nvSpPr>
      <dsp:spPr>
        <a:xfrm>
          <a:off x="0" y="3274721"/>
          <a:ext cx="7879842" cy="13096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9CFB4-E062-4F67-8079-223043789112}">
      <dsp:nvSpPr>
        <dsp:cNvPr id="0" name=""/>
        <dsp:cNvSpPr/>
      </dsp:nvSpPr>
      <dsp:spPr>
        <a:xfrm>
          <a:off x="396173" y="3569396"/>
          <a:ext cx="720315" cy="7203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5DC9F-E94D-49DE-ABE2-D9997EC0AE06}">
      <dsp:nvSpPr>
        <dsp:cNvPr id="0" name=""/>
        <dsp:cNvSpPr/>
      </dsp:nvSpPr>
      <dsp:spPr>
        <a:xfrm>
          <a:off x="1512662" y="3274721"/>
          <a:ext cx="3545928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Conversion </a:t>
          </a:r>
          <a:r>
            <a:rPr lang="en-US" sz="2500" kern="1200" err="1"/>
            <a:t>ADUs</a:t>
          </a:r>
          <a:endParaRPr lang="en-US" sz="2500" kern="1200"/>
        </a:p>
      </dsp:txBody>
      <dsp:txXfrm>
        <a:off x="1512662" y="3274721"/>
        <a:ext cx="3545928" cy="1309664"/>
      </dsp:txXfrm>
    </dsp:sp>
    <dsp:sp modelId="{38F28ACF-0768-4AF7-9610-02FE5FBC416C}">
      <dsp:nvSpPr>
        <dsp:cNvPr id="0" name=""/>
        <dsp:cNvSpPr/>
      </dsp:nvSpPr>
      <dsp:spPr>
        <a:xfrm>
          <a:off x="5058591" y="3274721"/>
          <a:ext cx="2821250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Converts accessory structure into ADU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Most popular = garage conversion</a:t>
          </a:r>
        </a:p>
      </dsp:txBody>
      <dsp:txXfrm>
        <a:off x="5058591" y="3274721"/>
        <a:ext cx="2821250" cy="1309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6954D-F116-4276-AC3F-414ED77D2412}">
      <dsp:nvSpPr>
        <dsp:cNvPr id="0" name=""/>
        <dsp:cNvSpPr/>
      </dsp:nvSpPr>
      <dsp:spPr>
        <a:xfrm>
          <a:off x="2351" y="694121"/>
          <a:ext cx="1268367" cy="12683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B8F33-5348-412E-95AA-83D34F695AE2}">
      <dsp:nvSpPr>
        <dsp:cNvPr id="0" name=""/>
        <dsp:cNvSpPr/>
      </dsp:nvSpPr>
      <dsp:spPr>
        <a:xfrm>
          <a:off x="2351" y="2089901"/>
          <a:ext cx="3623906" cy="543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Use of professional property management</a:t>
          </a:r>
        </a:p>
      </dsp:txBody>
      <dsp:txXfrm>
        <a:off x="2351" y="2089901"/>
        <a:ext cx="3623906" cy="543585"/>
      </dsp:txXfrm>
    </dsp:sp>
    <dsp:sp modelId="{6DDBC835-9621-4390-B548-8ABFD7CB3062}">
      <dsp:nvSpPr>
        <dsp:cNvPr id="0" name=""/>
        <dsp:cNvSpPr/>
      </dsp:nvSpPr>
      <dsp:spPr>
        <a:xfrm>
          <a:off x="2351" y="2692749"/>
          <a:ext cx="3623906" cy="96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Discounted rates available</a:t>
          </a:r>
        </a:p>
      </dsp:txBody>
      <dsp:txXfrm>
        <a:off x="2351" y="2692749"/>
        <a:ext cx="3623906" cy="964466"/>
      </dsp:txXfrm>
    </dsp:sp>
    <dsp:sp modelId="{7D60741D-CDF6-4BC7-AC05-3F8DB98FBB40}">
      <dsp:nvSpPr>
        <dsp:cNvPr id="0" name=""/>
        <dsp:cNvSpPr/>
      </dsp:nvSpPr>
      <dsp:spPr>
        <a:xfrm>
          <a:off x="4260441" y="694121"/>
          <a:ext cx="1268367" cy="12683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36895-FC55-463A-997D-22C9918A4A99}">
      <dsp:nvSpPr>
        <dsp:cNvPr id="0" name=""/>
        <dsp:cNvSpPr/>
      </dsp:nvSpPr>
      <dsp:spPr>
        <a:xfrm>
          <a:off x="4260441" y="2089901"/>
          <a:ext cx="3623906" cy="543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Use of Napa Valley Community Housing Home Sharing Match-up Program</a:t>
          </a:r>
        </a:p>
      </dsp:txBody>
      <dsp:txXfrm>
        <a:off x="4260441" y="2089901"/>
        <a:ext cx="3623906" cy="543585"/>
      </dsp:txXfrm>
    </dsp:sp>
    <dsp:sp modelId="{F8E95B06-A5AC-4074-9F0B-EB3D47AEFA6A}">
      <dsp:nvSpPr>
        <dsp:cNvPr id="0" name=""/>
        <dsp:cNvSpPr/>
      </dsp:nvSpPr>
      <dsp:spPr>
        <a:xfrm>
          <a:off x="4260441" y="2692749"/>
          <a:ext cx="3623906" cy="96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Non-Profit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Free to participants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Pre-screened tenants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Mediation services</a:t>
          </a:r>
        </a:p>
      </dsp:txBody>
      <dsp:txXfrm>
        <a:off x="4260441" y="2692749"/>
        <a:ext cx="3623906" cy="964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2C352-D076-488A-B8B3-BF1CEC332AA6}">
      <dsp:nvSpPr>
        <dsp:cNvPr id="0" name=""/>
        <dsp:cNvSpPr/>
      </dsp:nvSpPr>
      <dsp:spPr>
        <a:xfrm>
          <a:off x="165930" y="453578"/>
          <a:ext cx="654908" cy="65490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C9D2F-0D7A-4320-9F5E-E5221AC00A91}">
      <dsp:nvSpPr>
        <dsp:cNvPr id="0" name=""/>
        <dsp:cNvSpPr/>
      </dsp:nvSpPr>
      <dsp:spPr>
        <a:xfrm>
          <a:off x="303461" y="591109"/>
          <a:ext cx="379847" cy="3798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D76A0-F0B7-40F1-93CB-430A74278F65}">
      <dsp:nvSpPr>
        <dsp:cNvPr id="0" name=""/>
        <dsp:cNvSpPr/>
      </dsp:nvSpPr>
      <dsp:spPr>
        <a:xfrm>
          <a:off x="961176" y="453578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Non-profit administrator out-of-business</a:t>
          </a:r>
        </a:p>
      </dsp:txBody>
      <dsp:txXfrm>
        <a:off x="961176" y="453578"/>
        <a:ext cx="1543713" cy="654908"/>
      </dsp:txXfrm>
    </dsp:sp>
    <dsp:sp modelId="{4F720D66-E629-4730-8086-950FA55B68E1}">
      <dsp:nvSpPr>
        <dsp:cNvPr id="0" name=""/>
        <dsp:cNvSpPr/>
      </dsp:nvSpPr>
      <dsp:spPr>
        <a:xfrm>
          <a:off x="2773870" y="453578"/>
          <a:ext cx="654908" cy="65490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C4AAB-9A7C-474F-90B0-7BDFFE2D93F2}">
      <dsp:nvSpPr>
        <dsp:cNvPr id="0" name=""/>
        <dsp:cNvSpPr/>
      </dsp:nvSpPr>
      <dsp:spPr>
        <a:xfrm>
          <a:off x="2911401" y="591109"/>
          <a:ext cx="379847" cy="3798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9DC06-1B3D-45AF-8DC0-48679C2C53B8}">
      <dsp:nvSpPr>
        <dsp:cNvPr id="0" name=""/>
        <dsp:cNvSpPr/>
      </dsp:nvSpPr>
      <dsp:spPr>
        <a:xfrm>
          <a:off x="3569116" y="453578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Increased construction costs</a:t>
          </a:r>
        </a:p>
      </dsp:txBody>
      <dsp:txXfrm>
        <a:off x="3569116" y="453578"/>
        <a:ext cx="1543713" cy="654908"/>
      </dsp:txXfrm>
    </dsp:sp>
    <dsp:sp modelId="{C2A63861-BE28-473D-B0FA-4F3AF9DBA976}">
      <dsp:nvSpPr>
        <dsp:cNvPr id="0" name=""/>
        <dsp:cNvSpPr/>
      </dsp:nvSpPr>
      <dsp:spPr>
        <a:xfrm>
          <a:off x="5381810" y="453578"/>
          <a:ext cx="654908" cy="65490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1B53E-4CE5-4160-8999-9C90814A9F03}">
      <dsp:nvSpPr>
        <dsp:cNvPr id="0" name=""/>
        <dsp:cNvSpPr/>
      </dsp:nvSpPr>
      <dsp:spPr>
        <a:xfrm>
          <a:off x="5519340" y="591109"/>
          <a:ext cx="379847" cy="3798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164DF-8833-4604-8682-239D95A2F027}">
      <dsp:nvSpPr>
        <dsp:cNvPr id="0" name=""/>
        <dsp:cNvSpPr/>
      </dsp:nvSpPr>
      <dsp:spPr>
        <a:xfrm>
          <a:off x="6177056" y="453578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Lack of contractors</a:t>
          </a:r>
        </a:p>
      </dsp:txBody>
      <dsp:txXfrm>
        <a:off x="6177056" y="453578"/>
        <a:ext cx="1543713" cy="654908"/>
      </dsp:txXfrm>
    </dsp:sp>
    <dsp:sp modelId="{CEE0BAA3-CCA8-4118-ACBA-7B2DAD994AA1}">
      <dsp:nvSpPr>
        <dsp:cNvPr id="0" name=""/>
        <dsp:cNvSpPr/>
      </dsp:nvSpPr>
      <dsp:spPr>
        <a:xfrm>
          <a:off x="165930" y="1848214"/>
          <a:ext cx="654908" cy="65490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E6B72-BB0E-4B9C-81A1-BFEA94FF3CAC}">
      <dsp:nvSpPr>
        <dsp:cNvPr id="0" name=""/>
        <dsp:cNvSpPr/>
      </dsp:nvSpPr>
      <dsp:spPr>
        <a:xfrm>
          <a:off x="303461" y="1985745"/>
          <a:ext cx="379847" cy="3798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B990E-8924-4F5B-8FF7-4AC9F266C7E6}">
      <dsp:nvSpPr>
        <dsp:cNvPr id="0" name=""/>
        <dsp:cNvSpPr/>
      </dsp:nvSpPr>
      <dsp:spPr>
        <a:xfrm>
          <a:off x="961176" y="1848214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Lack of architects (now allow designers)</a:t>
          </a:r>
        </a:p>
      </dsp:txBody>
      <dsp:txXfrm>
        <a:off x="961176" y="1848214"/>
        <a:ext cx="1543713" cy="654908"/>
      </dsp:txXfrm>
    </dsp:sp>
    <dsp:sp modelId="{265C0B0D-8B42-4EA8-9AE7-F8B808CB8921}">
      <dsp:nvSpPr>
        <dsp:cNvPr id="0" name=""/>
        <dsp:cNvSpPr/>
      </dsp:nvSpPr>
      <dsp:spPr>
        <a:xfrm>
          <a:off x="2773870" y="1848214"/>
          <a:ext cx="654908" cy="65490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2BC94-A65A-4865-88E0-3C0E946488C8}">
      <dsp:nvSpPr>
        <dsp:cNvPr id="0" name=""/>
        <dsp:cNvSpPr/>
      </dsp:nvSpPr>
      <dsp:spPr>
        <a:xfrm>
          <a:off x="2911401" y="1985745"/>
          <a:ext cx="379847" cy="3798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31028-E3F2-4911-B1D7-23888AEB66B3}">
      <dsp:nvSpPr>
        <dsp:cNvPr id="0" name=""/>
        <dsp:cNvSpPr/>
      </dsp:nvSpPr>
      <dsp:spPr>
        <a:xfrm>
          <a:off x="3569116" y="1848214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Hiccups in initial building approval process</a:t>
          </a:r>
        </a:p>
      </dsp:txBody>
      <dsp:txXfrm>
        <a:off x="3569116" y="1848214"/>
        <a:ext cx="1543713" cy="654908"/>
      </dsp:txXfrm>
    </dsp:sp>
    <dsp:sp modelId="{4E9EE1BA-B68D-4EE1-ABE7-3FCEE5B35A40}">
      <dsp:nvSpPr>
        <dsp:cNvPr id="0" name=""/>
        <dsp:cNvSpPr/>
      </dsp:nvSpPr>
      <dsp:spPr>
        <a:xfrm>
          <a:off x="5381810" y="1848214"/>
          <a:ext cx="654908" cy="65490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87352-5A51-4FF1-B523-C2809E6881AC}">
      <dsp:nvSpPr>
        <dsp:cNvPr id="0" name=""/>
        <dsp:cNvSpPr/>
      </dsp:nvSpPr>
      <dsp:spPr>
        <a:xfrm>
          <a:off x="5519340" y="1985745"/>
          <a:ext cx="379847" cy="37984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7E8F2-8546-4F5D-8D0C-BA6A3AC6EC2B}">
      <dsp:nvSpPr>
        <dsp:cNvPr id="0" name=""/>
        <dsp:cNvSpPr/>
      </dsp:nvSpPr>
      <dsp:spPr>
        <a:xfrm>
          <a:off x="6177056" y="1848214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Customers sometimes slow to commit</a:t>
          </a:r>
        </a:p>
      </dsp:txBody>
      <dsp:txXfrm>
        <a:off x="6177056" y="1848214"/>
        <a:ext cx="1543713" cy="654908"/>
      </dsp:txXfrm>
    </dsp:sp>
    <dsp:sp modelId="{ACD8B857-6B14-4E8C-AECC-89CFFB867062}">
      <dsp:nvSpPr>
        <dsp:cNvPr id="0" name=""/>
        <dsp:cNvSpPr/>
      </dsp:nvSpPr>
      <dsp:spPr>
        <a:xfrm>
          <a:off x="165930" y="3242850"/>
          <a:ext cx="654908" cy="65490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E2E39-DBD6-4348-8563-9592298723C9}">
      <dsp:nvSpPr>
        <dsp:cNvPr id="0" name=""/>
        <dsp:cNvSpPr/>
      </dsp:nvSpPr>
      <dsp:spPr>
        <a:xfrm>
          <a:off x="303461" y="3380381"/>
          <a:ext cx="379847" cy="37984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82FFE-BCF0-4991-A3D6-E79D21433653}">
      <dsp:nvSpPr>
        <dsp:cNvPr id="0" name=""/>
        <dsp:cNvSpPr/>
      </dsp:nvSpPr>
      <dsp:spPr>
        <a:xfrm>
          <a:off x="961176" y="3242850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Original program did not include converted ADUs or garage conversions</a:t>
          </a:r>
          <a:endParaRPr lang="en-US" sz="1200" kern="1200" dirty="0"/>
        </a:p>
      </dsp:txBody>
      <dsp:txXfrm>
        <a:off x="961176" y="3242850"/>
        <a:ext cx="1543713" cy="6549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E9262-44B1-46C1-A8ED-26CB561A3AD8}">
      <dsp:nvSpPr>
        <dsp:cNvPr id="0" name=""/>
        <dsp:cNvSpPr/>
      </dsp:nvSpPr>
      <dsp:spPr>
        <a:xfrm>
          <a:off x="0" y="2125"/>
          <a:ext cx="78867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0FD14-57C7-4340-AB31-245A7E353908}">
      <dsp:nvSpPr>
        <dsp:cNvPr id="0" name=""/>
        <dsp:cNvSpPr/>
      </dsp:nvSpPr>
      <dsp:spPr>
        <a:xfrm>
          <a:off x="0" y="2125"/>
          <a:ext cx="78867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Listen</a:t>
          </a:r>
        </a:p>
      </dsp:txBody>
      <dsp:txXfrm>
        <a:off x="0" y="2125"/>
        <a:ext cx="7886700" cy="1449431"/>
      </dsp:txXfrm>
    </dsp:sp>
    <dsp:sp modelId="{BA182297-D9B5-4EFA-90DB-07C555666B6A}">
      <dsp:nvSpPr>
        <dsp:cNvPr id="0" name=""/>
        <dsp:cNvSpPr/>
      </dsp:nvSpPr>
      <dsp:spPr>
        <a:xfrm>
          <a:off x="0" y="1451556"/>
          <a:ext cx="7886700" cy="0"/>
        </a:xfrm>
        <a:prstGeom prst="lin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E513D-7403-49DC-AF7D-59F7A18AEA19}">
      <dsp:nvSpPr>
        <dsp:cNvPr id="0" name=""/>
        <dsp:cNvSpPr/>
      </dsp:nvSpPr>
      <dsp:spPr>
        <a:xfrm>
          <a:off x="0" y="1451556"/>
          <a:ext cx="78867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Be flexible</a:t>
          </a:r>
        </a:p>
      </dsp:txBody>
      <dsp:txXfrm>
        <a:off x="0" y="1451556"/>
        <a:ext cx="7886700" cy="1449431"/>
      </dsp:txXfrm>
    </dsp:sp>
    <dsp:sp modelId="{B85D04E8-DFB2-4A8E-8294-127C294DF64E}">
      <dsp:nvSpPr>
        <dsp:cNvPr id="0" name=""/>
        <dsp:cNvSpPr/>
      </dsp:nvSpPr>
      <dsp:spPr>
        <a:xfrm>
          <a:off x="0" y="2900987"/>
          <a:ext cx="7886700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BAC38-92BC-4AA2-B0C7-FB99E0FE5485}">
      <dsp:nvSpPr>
        <dsp:cNvPr id="0" name=""/>
        <dsp:cNvSpPr/>
      </dsp:nvSpPr>
      <dsp:spPr>
        <a:xfrm>
          <a:off x="0" y="2900987"/>
          <a:ext cx="78867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Be patient</a:t>
          </a:r>
        </a:p>
      </dsp:txBody>
      <dsp:txXfrm>
        <a:off x="0" y="2900987"/>
        <a:ext cx="7886700" cy="1449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982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982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954B92A0-FD46-8A48-ABDC-25182AF1149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5700" y="704850"/>
            <a:ext cx="4699000" cy="3524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44" tIns="46872" rIns="93744" bIns="468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63296"/>
            <a:ext cx="5608320" cy="4228386"/>
          </a:xfrm>
          <a:prstGeom prst="rect">
            <a:avLst/>
          </a:prstGeom>
        </p:spPr>
        <p:txBody>
          <a:bodyPr vert="horz" lIns="93744" tIns="46872" rIns="93744" bIns="4687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61"/>
            <a:ext cx="3037840" cy="469821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24961"/>
            <a:ext cx="3037840" cy="469821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27BE976C-A4BB-A847-8088-88F53BF1D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7427547756_621a14ff55_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31999"/>
          <a:stretch/>
        </p:blipFill>
        <p:spPr bwMode="auto">
          <a:xfrm>
            <a:off x="0" y="0"/>
            <a:ext cx="9115425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88050" y="0"/>
            <a:ext cx="3155950" cy="6837363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9" descr="CityLogo_Reverse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387350"/>
            <a:ext cx="1943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6482" y="3153569"/>
            <a:ext cx="2786062" cy="1470025"/>
          </a:xfrm>
        </p:spPr>
        <p:txBody>
          <a:bodyPr anchor="b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8140" y="4799013"/>
            <a:ext cx="2294404" cy="844550"/>
          </a:xfrm>
        </p:spPr>
        <p:txBody>
          <a:bodyPr anchor="t" anchorCtr="0"/>
          <a:lstStyle>
            <a:lvl1pPr marL="0" indent="0" algn="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33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148513" cy="45259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9307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9763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58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7427547756_621a14ff55_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31999"/>
          <a:stretch/>
        </p:blipFill>
        <p:spPr bwMode="auto">
          <a:xfrm>
            <a:off x="0" y="0"/>
            <a:ext cx="9115425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88050" y="0"/>
            <a:ext cx="3155950" cy="6837363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9" descr="CityLogo_Reverse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387350"/>
            <a:ext cx="1943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6482" y="3153569"/>
            <a:ext cx="2786062" cy="1470025"/>
          </a:xfrm>
        </p:spPr>
        <p:txBody>
          <a:bodyPr anchor="b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8140" y="4799013"/>
            <a:ext cx="2294404" cy="844550"/>
          </a:xfrm>
        </p:spPr>
        <p:txBody>
          <a:bodyPr anchor="t" anchorCtr="0"/>
          <a:lstStyle>
            <a:lvl1pPr marL="0" indent="0" algn="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4851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482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883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883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92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34861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2114" y="1600200"/>
            <a:ext cx="3403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7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457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4575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73539" y="1535113"/>
            <a:ext cx="34321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3539" y="2174875"/>
            <a:ext cx="3432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426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4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A6812-640A-9C49-9EA2-2A29C528DC48}" type="datetime1">
              <a:rPr lang="en-US" altLang="en-US"/>
              <a:pPr/>
              <a:t>10/7/2020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ACB71-1D13-0A40-929F-146F6EDA65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345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6860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790" y="273050"/>
            <a:ext cx="422592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6860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71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48513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033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1" y="469979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6351" y="511969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6351" y="526653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517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148513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2079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9763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883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883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464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34861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2114" y="1600200"/>
            <a:ext cx="3403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45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457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4575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73539" y="1535113"/>
            <a:ext cx="34321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3539" y="2174875"/>
            <a:ext cx="3432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86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4851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9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A6812-640A-9C49-9EA2-2A29C528DC48}" type="datetime1">
              <a:rPr lang="en-US" altLang="en-US"/>
              <a:pPr/>
              <a:t>10/7/2020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ACB71-1D13-0A40-929F-146F6EDA65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39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6860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790" y="273050"/>
            <a:ext cx="422592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6860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18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20663" y="227013"/>
            <a:ext cx="8710612" cy="646906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7818438" y="0"/>
            <a:ext cx="1325562" cy="6858000"/>
          </a:xfrm>
          <a:prstGeom prst="rect">
            <a:avLst/>
          </a:prstGeom>
          <a:solidFill>
            <a:srgbClr val="4B5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0" descr="CityLogo_Revers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064725"/>
            <a:ext cx="1162050" cy="15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253A5E2-0171-C344-93B9-97D59BE2BB1E}" type="datetime1">
              <a:rPr lang="en-US" altLang="en-US"/>
              <a:pPr/>
              <a:t>10/7/2020</a:t>
            </a:fld>
            <a:endParaRPr lang="en-US" alt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9136" y="6356350"/>
            <a:ext cx="392464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052513" cy="365125"/>
          </a:xfrm>
        </p:spPr>
        <p:txBody>
          <a:bodyPr/>
          <a:lstStyle>
            <a:lvl1pPr>
              <a:defRPr/>
            </a:lvl1pPr>
          </a:lstStyle>
          <a:p>
            <a:fld id="{3A3A4649-60FF-9E45-B21B-7FC14FFE4D7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1" y="469979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6351" y="511969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6351" y="526653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93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794C7264-B912-004E-A705-B8B6518819EC}" type="datetime1">
              <a:rPr lang="en-US" altLang="en-US" smtClean="0"/>
              <a:pPr/>
              <a:t>10/7/2020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38DCC09B-B9ED-E442-9CCB-7D4944E3CC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591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794C7264-B912-004E-A705-B8B6518819EC}" type="datetime1">
              <a:rPr lang="en-US" altLang="en-US" smtClean="0"/>
              <a:pPr/>
              <a:t>10/7/2020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38DCC09B-B9ED-E442-9CCB-7D4944E3CC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852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ityofnapa.org/" TargetMode="Externa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Junior Unit Initiative Program</a:t>
            </a:r>
          </a:p>
        </p:txBody>
      </p:sp>
      <p:sp>
        <p:nvSpPr>
          <p:cNvPr id="5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2020</a:t>
            </a:r>
          </a:p>
        </p:txBody>
      </p:sp>
    </p:spTree>
    <p:extLst>
      <p:ext uri="{BB962C8B-B14F-4D97-AF65-F5344CB8AC3E}">
        <p14:creationId xmlns:p14="http://schemas.microsoft.com/office/powerpoint/2010/main" val="193077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3600"/>
              <a:t>Program Services Include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r>
              <a:rPr lang="en-US" sz="2100"/>
              <a:t>Project management</a:t>
            </a:r>
          </a:p>
          <a:p>
            <a:pPr lvl="1"/>
            <a:r>
              <a:rPr lang="en-US" sz="2100"/>
              <a:t>Scope of Work</a:t>
            </a:r>
          </a:p>
          <a:p>
            <a:pPr lvl="1"/>
            <a:r>
              <a:rPr lang="en-US" sz="2100"/>
              <a:t>Finding a contractor</a:t>
            </a:r>
          </a:p>
          <a:p>
            <a:pPr lvl="1"/>
            <a:r>
              <a:rPr lang="en-US" sz="2100"/>
              <a:t>Overseeing construction</a:t>
            </a:r>
          </a:p>
          <a:p>
            <a:pPr marL="0" indent="0">
              <a:buNone/>
            </a:pPr>
            <a:endParaRPr lang="en-US" sz="2100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2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2138017F-E343-4F2E-9174-EFA6FDDD4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71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29712-FA0E-4FEE-9BB8-AC51862282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556995"/>
            <a:ext cx="78867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D3581B-C64E-4AAD-B610-64E7D4861A6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887798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253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5" y="-1"/>
            <a:ext cx="3778758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D78A0-E605-4CEE-B391-8D975BC3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87" y="1332952"/>
            <a:ext cx="2945174" cy="3921176"/>
          </a:xfrm>
        </p:spPr>
        <p:txBody>
          <a:bodyPr anchor="ctr">
            <a:normAutofit/>
          </a:bodyPr>
          <a:lstStyle/>
          <a:p>
            <a:r>
              <a:rPr lang="en-US" sz="4700"/>
              <a:t>To Date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6" y="73152"/>
            <a:ext cx="884223" cy="232963"/>
            <a:chOff x="5422392" y="64008"/>
            <a:chExt cx="1178966" cy="232963"/>
          </a:xfrm>
        </p:grpSpPr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A57B1-7D63-41F0-A334-57B82E16E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08" y="4047927"/>
            <a:ext cx="3362325" cy="2251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Program budget = $1.38 M</a:t>
            </a:r>
          </a:p>
          <a:p>
            <a:r>
              <a:rPr lang="en-US" sz="2400" dirty="0"/>
              <a:t>Pending additional State financing</a:t>
            </a:r>
          </a:p>
          <a:p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1B0A1-E90F-47DF-8760-9E41F0B44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08" y="647698"/>
            <a:ext cx="3679249" cy="30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0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5AA69-4A35-4712-AED2-215030261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en-US" sz="4500" dirty="0"/>
              <a:t>Lessons Learned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B15491-51C0-48DF-BDB6-2956AC440A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962606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669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429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3125451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D7CD8-5F1F-4271-BE4D-2260C0B9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591344"/>
            <a:ext cx="2400300" cy="558561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Municipal Funding Options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A80F9-D811-4411-A303-C8718ECC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r>
              <a:rPr lang="en-US"/>
              <a:t>Local funding</a:t>
            </a:r>
          </a:p>
          <a:p>
            <a:pPr lvl="1"/>
            <a:r>
              <a:rPr lang="en-US"/>
              <a:t>Most flexible</a:t>
            </a:r>
          </a:p>
          <a:p>
            <a:r>
              <a:rPr lang="en-US"/>
              <a:t>State funding</a:t>
            </a:r>
          </a:p>
          <a:p>
            <a:r>
              <a:rPr lang="en-US"/>
              <a:t>Federal funding</a:t>
            </a:r>
          </a:p>
          <a:p>
            <a:pPr lvl="1"/>
            <a:r>
              <a:rPr lang="en-US"/>
              <a:t>CDBG</a:t>
            </a:r>
          </a:p>
          <a:p>
            <a:pPr lvl="1"/>
            <a:r>
              <a:rPr lang="en-US"/>
              <a:t>HOME</a:t>
            </a:r>
          </a:p>
          <a:p>
            <a:r>
              <a:rPr lang="en-US"/>
              <a:t>Other ways to encourage </a:t>
            </a:r>
            <a:r>
              <a:rPr lang="en-US" err="1"/>
              <a:t>ADUs</a:t>
            </a:r>
            <a:endParaRPr lang="en-US"/>
          </a:p>
          <a:p>
            <a:pPr lvl="1"/>
            <a:r>
              <a:rPr lang="en-US"/>
              <a:t>Developer in-lieu </a:t>
            </a:r>
          </a:p>
          <a:p>
            <a:pPr lvl="1"/>
            <a:r>
              <a:rPr lang="en-US"/>
              <a:t>Non-profit partnerships</a:t>
            </a:r>
          </a:p>
          <a:p>
            <a:pPr lvl="1"/>
            <a:r>
              <a:rPr lang="en-US"/>
              <a:t>Explore procedures, zoning, &amp; fee structures</a:t>
            </a:r>
          </a:p>
        </p:txBody>
      </p:sp>
    </p:spTree>
    <p:extLst>
      <p:ext uri="{BB962C8B-B14F-4D97-AF65-F5344CB8AC3E}">
        <p14:creationId xmlns:p14="http://schemas.microsoft.com/office/powerpoint/2010/main" val="2171994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ACDA98-37D0-4230-B90D-8F487D005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29" name="Rectangle 2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8E1E8E4-A88C-484C-9324-BD923944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First Conversion ADU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30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9B898-4B91-4C3A-9674-D8610E7CCD57}"/>
              </a:ext>
            </a:extLst>
          </p:cNvPr>
          <p:cNvSpPr txBox="1"/>
          <p:nvPr/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Completed Junior Unit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oom with a wood floor&#10;&#10;Description automatically generated">
            <a:extLst>
              <a:ext uri="{FF2B5EF4-FFF2-40B4-BE49-F238E27FC236}">
                <a16:creationId xmlns:a16="http://schemas.microsoft.com/office/drawing/2014/main" id="{C4161D20-0C88-4141-8BA4-1C9D92888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399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Picture 1" descr="A kitchen with a wood floor&#10;&#10;Description automatically generated">
            <a:extLst>
              <a:ext uri="{FF2B5EF4-FFF2-40B4-BE49-F238E27FC236}">
                <a16:creationId xmlns:a16="http://schemas.microsoft.com/office/drawing/2014/main" id="{794DEA9C-45F1-491E-AD10-49B908516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33" b="3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42352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6F9F0-24AB-4D3F-81D3-CA419FB32A52}"/>
              </a:ext>
            </a:extLst>
          </p:cNvPr>
          <p:cNvSpPr txBox="1"/>
          <p:nvPr/>
        </p:nvSpPr>
        <p:spPr>
          <a:xfrm>
            <a:off x="409763" y="433545"/>
            <a:ext cx="8354890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Another Completed Junior Unit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kitchen with a wood floor&#10;&#10;Description automatically generated">
            <a:extLst>
              <a:ext uri="{FF2B5EF4-FFF2-40B4-BE49-F238E27FC236}">
                <a16:creationId xmlns:a16="http://schemas.microsoft.com/office/drawing/2014/main" id="{30FB4353-E1D8-47FC-A4E0-12347734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30" y="2426818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hard wood floor next to a door&#10;&#10;Description automatically generated">
            <a:extLst>
              <a:ext uri="{FF2B5EF4-FFF2-40B4-BE49-F238E27FC236}">
                <a16:creationId xmlns:a16="http://schemas.microsoft.com/office/drawing/2014/main" id="{78914329-8538-4200-B71F-13186DECA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659" y="2426818"/>
            <a:ext cx="2998227" cy="39976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07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0045"/>
            <a:ext cx="4694659" cy="573405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9"/>
          <a:stretch/>
        </p:blipFill>
        <p:spPr>
          <a:xfrm>
            <a:off x="-1" y="857250"/>
            <a:ext cx="9144001" cy="5734050"/>
          </a:xfrm>
          <a:prstGeom prst="rect">
            <a:avLst/>
          </a:prstGeom>
        </p:spPr>
      </p:pic>
      <p:sp>
        <p:nvSpPr>
          <p:cNvPr id="2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1468363"/>
            <a:ext cx="4180922" cy="4515805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19E48921-9D9B-4EA4-B729-E8F2C357D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39490" y="2079067"/>
            <a:ext cx="3026740" cy="30267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FD36C-2219-4878-B332-92823B39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579" y="2947260"/>
            <a:ext cx="4003614" cy="292718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</a:rPr>
              <a:t>For more information: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</a:rPr>
              <a:t>Visit our website at </a:t>
            </a:r>
            <a:r>
              <a:rPr lang="en-US" sz="1500" dirty="0" err="1">
                <a:solidFill>
                  <a:srgbClr val="000000"/>
                </a:solidFill>
                <a:hlinkClick r:id="rId5"/>
              </a:rPr>
              <a:t>www.cityofnapa.org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500">
                <a:solidFill>
                  <a:srgbClr val="000000"/>
                </a:solidFill>
              </a:rPr>
              <a:t>or e-mail</a:t>
            </a:r>
            <a:endParaRPr lang="en-US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500" dirty="0" err="1">
                <a:solidFill>
                  <a:srgbClr val="000000"/>
                </a:solidFill>
              </a:rPr>
              <a:t>lferrell@cityofnapa.org</a:t>
            </a:r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52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0038"/>
            <a:ext cx="7148513" cy="1143000"/>
          </a:xfrm>
        </p:spPr>
        <p:txBody>
          <a:bodyPr/>
          <a:lstStyle/>
          <a:p>
            <a:r>
              <a:rPr lang="en-US"/>
              <a:t>City of Napa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43038"/>
            <a:ext cx="7148513" cy="3403600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High housing costs</a:t>
            </a:r>
          </a:p>
          <a:p>
            <a:r>
              <a:rPr lang="en-US" dirty="0">
                <a:latin typeface="Helvetica"/>
                <a:cs typeface="Helvetica"/>
              </a:rPr>
              <a:t>Growth limited by voter-approved agricultural preserve</a:t>
            </a:r>
          </a:p>
          <a:p>
            <a:r>
              <a:rPr lang="en-US" dirty="0">
                <a:latin typeface="Helvetica"/>
                <a:cs typeface="Helvetica"/>
              </a:rPr>
              <a:t>Low vacancy rate</a:t>
            </a:r>
          </a:p>
          <a:p>
            <a:r>
              <a:rPr lang="en-US" dirty="0">
                <a:latin typeface="Helvetica"/>
                <a:cs typeface="Helvetica"/>
              </a:rPr>
              <a:t>Program launched in 2018 post-wildfires &amp; post recession</a:t>
            </a:r>
          </a:p>
          <a:p>
            <a:r>
              <a:rPr lang="en-US" dirty="0">
                <a:latin typeface="Helvetica"/>
                <a:cs typeface="Helvetica"/>
              </a:rPr>
              <a:t>State of California &amp; local initiatives to encourage </a:t>
            </a:r>
            <a:r>
              <a:rPr lang="en-US" dirty="0" err="1">
                <a:latin typeface="Helvetica"/>
                <a:cs typeface="Helvetica"/>
              </a:rPr>
              <a:t>ADUs</a:t>
            </a:r>
            <a:endParaRPr lang="en-US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dirty="0">
              <a:latin typeface="Helvetica"/>
              <a:cs typeface="Helvetica"/>
            </a:endParaRPr>
          </a:p>
          <a:p>
            <a:pPr marL="457200" lvl="1" indent="0">
              <a:buNone/>
            </a:pP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91" y="5662612"/>
            <a:ext cx="5086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1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5125" y="1153572"/>
            <a:ext cx="24003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City of Napa Junior Unit Initiative Program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4294967295"/>
          </p:nvPr>
        </p:nvSpPr>
        <p:spPr>
          <a:xfrm>
            <a:off x="3335481" y="591344"/>
            <a:ext cx="5179868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ea"/>
                <a:cs typeface="+mn-cs"/>
              </a:rPr>
              <a:t>Pilot program created by City 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ea"/>
                <a:cs typeface="+mn-cs"/>
              </a:rPr>
              <a:t>Included lots of “carrots” 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ea"/>
                <a:cs typeface="+mn-cs"/>
              </a:rPr>
              <a:t>Funded with City’s General Funds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ea"/>
                <a:cs typeface="+mn-cs"/>
              </a:rPr>
              <a:t>Primary purpose = expand rental housing stock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ea"/>
                <a:cs typeface="+mn-cs"/>
              </a:rPr>
              <a:t>Other benefits include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ea"/>
                <a:cs typeface="+mn-cs"/>
              </a:rPr>
              <a:t>Source of income for homeowners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ea"/>
                <a:cs typeface="+mn-cs"/>
              </a:rPr>
              <a:t>Increase social connections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+mn-ea"/>
                <a:cs typeface="+mn-cs"/>
              </a:rPr>
              <a:t>Allows community to be part of housing solution</a:t>
            </a:r>
          </a:p>
        </p:txBody>
      </p:sp>
    </p:spTree>
    <p:extLst>
      <p:ext uri="{BB962C8B-B14F-4D97-AF65-F5344CB8AC3E}">
        <p14:creationId xmlns:p14="http://schemas.microsoft.com/office/powerpoint/2010/main" val="201629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8CEAD-55CD-4CAC-A6B4-6F409D73D7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936" y="251312"/>
            <a:ext cx="7879842" cy="1010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Focus of Program: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96012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38086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8DF9DC02-6AD4-404B-848E-F4C9E4D302F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24423046"/>
              </p:ext>
            </p:extLst>
          </p:nvPr>
        </p:nvGraphicFramePr>
        <p:xfrm>
          <a:off x="628650" y="1650222"/>
          <a:ext cx="7879842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24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5125" y="1153572"/>
            <a:ext cx="24003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Financing Structure</a:t>
            </a:r>
            <a:b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 Junior Units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35481" y="591344"/>
            <a:ext cx="5179868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  <a:ea typeface="+mn-ea"/>
              <a:cs typeface="+mn-cs"/>
            </a:endParaRPr>
          </a:p>
          <a:p>
            <a:pPr marL="45720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Up to $50K forgivable loan 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0% interest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Forgiven at 5% per year if renting out unit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Fully forgiven after 20 years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Due in one year if decide to stop participation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Up to $5K grant for ADA improvements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Up to $2K grant if design services needed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Up to $3K grant if engineering services needed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  <a:ea typeface="+mn-ea"/>
              <a:cs typeface="+mn-cs"/>
            </a:endParaRP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  <a:ea typeface="+mn-ea"/>
              <a:cs typeface="+mn-cs"/>
            </a:endParaRP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  <a:ea typeface="+mn-ea"/>
              <a:cs typeface="+mn-cs"/>
            </a:endParaRP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  <a:ea typeface="+mn-ea"/>
              <a:cs typeface="+mn-cs"/>
            </a:endParaRPr>
          </a:p>
          <a:p>
            <a:pPr marL="1371600" lvl="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5125" y="1153572"/>
            <a:ext cx="24003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Financing Structure for Conversion ADUs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4294967295"/>
          </p:nvPr>
        </p:nvSpPr>
        <p:spPr>
          <a:xfrm>
            <a:off x="3335481" y="591344"/>
            <a:ext cx="5179868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Up to $75K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$50K forgivable loan – same terms as for junior unit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$25K 0% deferred loan due in 20 years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+mn-ea"/>
                <a:cs typeface="+mn-cs"/>
              </a:rPr>
              <a:t>Same grants as for junior units except up to $4K grant if design services required</a:t>
            </a:r>
          </a:p>
          <a:p>
            <a:pPr marL="45720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  <a:ea typeface="+mn-ea"/>
              <a:cs typeface="+mn-cs"/>
            </a:endParaRP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  <a:ea typeface="+mn-ea"/>
              <a:cs typeface="+mn-cs"/>
            </a:endParaRPr>
          </a:p>
          <a:p>
            <a:pPr marL="1371600" lvl="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036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2843" y="3726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1005" y="802955"/>
            <a:ext cx="3733482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Program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8356" y="2421682"/>
            <a:ext cx="3733184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Property eligibility criteria: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Located within Napa city limits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Single family home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Owner occupied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Must create a junior unit </a:t>
            </a:r>
            <a:r>
              <a:rPr lang="en-US" sz="1700" u="sng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or</a:t>
            </a: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unit in existing accessory structure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Includes garage conversion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Must create a rental unit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Either primary or junior unit/ADU</a:t>
            </a:r>
          </a:p>
          <a:p>
            <a:pPr lvl="2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Rented to non-family member</a:t>
            </a:r>
          </a:p>
          <a:p>
            <a:pPr marL="51435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1371600" lvl="3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93671" y="738619"/>
            <a:ext cx="3750329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C0DFEF7C-0346-4E01-BEC6-06930BA34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75615" y="2065912"/>
            <a:ext cx="2746374" cy="27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64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632"/>
            <a:ext cx="7148513" cy="1143000"/>
          </a:xfrm>
        </p:spPr>
        <p:txBody>
          <a:bodyPr/>
          <a:lstStyle/>
          <a:p>
            <a:r>
              <a:rPr lang="en-US" dirty="0"/>
              <a:t>Rental Unit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6018"/>
            <a:ext cx="7148513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Tenant must be low-income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Helvetica"/>
              <a:cs typeface="Helvetica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Helvetica"/>
              <a:cs typeface="Helvetica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Helvetica"/>
              <a:cs typeface="Helvetica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Helvetica"/>
              <a:cs typeface="Helvetica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Helvetica"/>
              <a:cs typeface="Helvetic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Helvetica"/>
                <a:cs typeface="Helvetica"/>
              </a:rPr>
              <a:t>Rent must be affordable</a:t>
            </a:r>
          </a:p>
          <a:p>
            <a:pPr marL="0" indent="0">
              <a:buNone/>
            </a:pPr>
            <a:endParaRPr lang="en-US" dirty="0">
              <a:latin typeface="Helvetica"/>
              <a:cs typeface="Helvetica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106028"/>
              </p:ext>
            </p:extLst>
          </p:nvPr>
        </p:nvGraphicFramePr>
        <p:xfrm>
          <a:off x="1099525" y="1787415"/>
          <a:ext cx="5010330" cy="2003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599">
                  <a:extLst>
                    <a:ext uri="{9D8B030D-6E8A-4147-A177-3AD203B41FA5}">
                      <a16:colId xmlns:a16="http://schemas.microsoft.com/office/drawing/2014/main" val="4077422393"/>
                    </a:ext>
                  </a:extLst>
                </a:gridCol>
                <a:gridCol w="2730731">
                  <a:extLst>
                    <a:ext uri="{9D8B030D-6E8A-4147-A177-3AD203B41FA5}">
                      <a16:colId xmlns:a16="http://schemas.microsoft.com/office/drawing/2014/main" val="2525189722"/>
                    </a:ext>
                  </a:extLst>
                </a:gridCol>
              </a:tblGrid>
              <a:tr h="500796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Household Size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Maximum </a:t>
                      </a:r>
                    </a:p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Household Income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9243060"/>
                  </a:ext>
                </a:extLst>
              </a:tr>
              <a:tr h="2503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$60,100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3649358"/>
                  </a:ext>
                </a:extLst>
              </a:tr>
              <a:tr h="2503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$68,650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722982"/>
                  </a:ext>
                </a:extLst>
              </a:tr>
              <a:tr h="2503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$77,250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8973161"/>
                  </a:ext>
                </a:extLst>
              </a:tr>
              <a:tr h="2503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$85,800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8986096"/>
                  </a:ext>
                </a:extLst>
              </a:tr>
              <a:tr h="2503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$92,700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1430104"/>
                  </a:ext>
                </a:extLst>
              </a:tr>
              <a:tr h="250399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$99,550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541025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09812"/>
              </p:ext>
            </p:extLst>
          </p:nvPr>
        </p:nvGraphicFramePr>
        <p:xfrm>
          <a:off x="1099525" y="4590794"/>
          <a:ext cx="5010330" cy="1860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3998">
                  <a:extLst>
                    <a:ext uri="{9D8B030D-6E8A-4147-A177-3AD203B41FA5}">
                      <a16:colId xmlns:a16="http://schemas.microsoft.com/office/drawing/2014/main" val="151839574"/>
                    </a:ext>
                  </a:extLst>
                </a:gridCol>
                <a:gridCol w="2676332">
                  <a:extLst>
                    <a:ext uri="{9D8B030D-6E8A-4147-A177-3AD203B41FA5}">
                      <a16:colId xmlns:a16="http://schemas.microsoft.com/office/drawing/2014/main" val="2768845455"/>
                    </a:ext>
                  </a:extLst>
                </a:gridCol>
              </a:tblGrid>
              <a:tr h="531462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Unit Size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Maximum </a:t>
                      </a:r>
                    </a:p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Affordable Rent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932068"/>
                  </a:ext>
                </a:extLst>
              </a:tr>
              <a:tr h="265731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>
                          <a:effectLst/>
                        </a:rPr>
                        <a:t>Studio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$1,139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6330340"/>
                  </a:ext>
                </a:extLst>
              </a:tr>
              <a:tr h="265731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1-bedroom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$1,301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7201761"/>
                  </a:ext>
                </a:extLst>
              </a:tr>
              <a:tr h="265731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>
                          <a:effectLst/>
                        </a:rPr>
                        <a:t>2-bedroom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$1,463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383547"/>
                  </a:ext>
                </a:extLst>
              </a:tr>
              <a:tr h="265731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>
                          <a:effectLst/>
                        </a:rPr>
                        <a:t>3-bedroom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$1,625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039663"/>
                  </a:ext>
                </a:extLst>
              </a:tr>
              <a:tr h="265731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>
                          <a:effectLst/>
                        </a:rPr>
                        <a:t>4-bedroom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828800" algn="l"/>
                        </a:tabLst>
                      </a:pPr>
                      <a:r>
                        <a:rPr lang="en-US" sz="1400" dirty="0">
                          <a:effectLst/>
                        </a:rPr>
                        <a:t>$1,755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8847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477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/>
              <a:t>Program Encourages</a:t>
            </a:r>
            <a:br>
              <a:rPr lang="en-US" sz="3500"/>
            </a:br>
            <a:endParaRPr lang="en-US" sz="3500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5EFC3DE2-FC92-4798-88E4-E70DE297B9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484855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07537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yofNapa_PPT3master - FINAL.pptx" id="{3AB03613-8DDE-460D-A8C8-CB1BCA9F87E2}" vid="{C4F13925-48DF-42C4-807D-C949570FD4C5}"/>
    </a:ext>
  </a:extLst>
</a:theme>
</file>

<file path=ppt/theme/theme2.xml><?xml version="1.0" encoding="utf-8"?>
<a:theme xmlns:a="http://schemas.openxmlformats.org/drawingml/2006/main" name="CityofNapa_PPT3master - 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yofNapa_PPT3master - FINAL.pptx" id="{3AB03613-8DDE-460D-A8C8-CB1BCA9F87E2}" vid="{C4F13925-48DF-42C4-807D-C949570FD4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498</Words>
  <Application>Microsoft Office PowerPoint</Application>
  <PresentationFormat>On-screen Show (4:3)</PresentationFormat>
  <Paragraphs>137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Helvetica</vt:lpstr>
      <vt:lpstr>Helvetica Neue</vt:lpstr>
      <vt:lpstr>Times New Roman</vt:lpstr>
      <vt:lpstr>1_Office Theme</vt:lpstr>
      <vt:lpstr>CityofNapa_PPT3master - FINAL</vt:lpstr>
      <vt:lpstr> Junior Unit Initiative Program</vt:lpstr>
      <vt:lpstr>City of Napa Environment</vt:lpstr>
      <vt:lpstr>City of Napa Junior Unit Initiative Program</vt:lpstr>
      <vt:lpstr>Focus of Program:</vt:lpstr>
      <vt:lpstr>Financing Structure for Junior Units</vt:lpstr>
      <vt:lpstr>Financing Structure for Conversion ADUs</vt:lpstr>
      <vt:lpstr>Program Requirements</vt:lpstr>
      <vt:lpstr>Rental Unit Requirements</vt:lpstr>
      <vt:lpstr>Program Encourages </vt:lpstr>
      <vt:lpstr>Program Services Include</vt:lpstr>
      <vt:lpstr>Challenges</vt:lpstr>
      <vt:lpstr>To Date</vt:lpstr>
      <vt:lpstr>Lessons Learned</vt:lpstr>
      <vt:lpstr>Municipal Funding Options</vt:lpstr>
      <vt:lpstr>First Conversion ADU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Junior Unit Initiative Program</dc:title>
  <dc:creator>Lark Ferrell</dc:creator>
  <cp:lastModifiedBy>Lark Ferrell</cp:lastModifiedBy>
  <cp:revision>2</cp:revision>
  <dcterms:created xsi:type="dcterms:W3CDTF">2020-10-07T16:04:22Z</dcterms:created>
  <dcterms:modified xsi:type="dcterms:W3CDTF">2020-10-07T20:15:28Z</dcterms:modified>
</cp:coreProperties>
</file>